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10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8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85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14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2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800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94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20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17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9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25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8390B-4F84-4E7B-B814-CF080C95D8AA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DDCAB-2618-4222-AAA4-D031A2C35B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84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2" y="908720"/>
            <a:ext cx="896332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804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3" y="260648"/>
            <a:ext cx="9091376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493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1714500"/>
            <a:ext cx="609758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92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74" y="2148442"/>
            <a:ext cx="6096851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685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1714500"/>
            <a:ext cx="609758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9770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Ученик</cp:lastModifiedBy>
  <cp:revision>1</cp:revision>
  <dcterms:created xsi:type="dcterms:W3CDTF">2023-02-08T07:00:20Z</dcterms:created>
  <dcterms:modified xsi:type="dcterms:W3CDTF">2023-02-08T07:02:26Z</dcterms:modified>
</cp:coreProperties>
</file>