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1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681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58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594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247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4355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93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1757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062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495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455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19694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7121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6762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9211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1215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041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27117-85DE-48D8-91A1-5C193BD59793}" type="datetimeFigureOut">
              <a:rPr lang="ru-RU" smtClean="0"/>
              <a:pPr/>
              <a:t>12.10.2025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D2D42-A9E1-479F-A91B-201A99CF7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70429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2EE07C-0429-F150-05BA-15CD8BFDD3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Конный спорт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6EB3711-2191-5643-417B-56F134BED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9740" y="5692588"/>
            <a:ext cx="5432611" cy="1075764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161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3AEC3E-983B-0E61-7401-8E2EA123C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7"/>
            <a:ext cx="9512550" cy="1111431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Конный спорт: что это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5C6479-36E6-566C-25D7-CEB499B39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462" y="2303929"/>
            <a:ext cx="6679703" cy="361432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Конный спорт – широкое понятие. Оно включает разные виды езды на лошадях, соревнования и различные упражнения с верховой езды.</a:t>
            </a:r>
          </a:p>
          <a:p>
            <a:r>
              <a:rPr lang="ru-RU" dirty="0"/>
              <a:t>Во время езды всадник взаимодействует с лошадью: управляет ею с помощью перемещения своего веса, движения ног, натяжением или ослаблением поводьев, силой голоса.</a:t>
            </a:r>
          </a:p>
          <a:p>
            <a:r>
              <a:rPr lang="ru-RU" dirty="0"/>
              <a:t>Перед участием в соревнованиях лошадь должна пройти подготовку.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70475B8-A381-39A1-52C8-D4A3B7AA85A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44504" y="2200837"/>
            <a:ext cx="40671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53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30F8EB-0E7A-1BD6-7BBC-2AF191D3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конного спорта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615F49-FD2B-8CC1-546F-9C2F50B89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6" y="2187388"/>
            <a:ext cx="11465859" cy="374880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Лошадь впервые приручили в Скандинавии, Иране и Средней Азии примерно в IV-III веке до н.э. В Европе лошадь была одомашнена примерно в III-II веке до н.э. С того времени это животное широко использовались в качестве средств передвижения, а также во время боевых действий.</a:t>
            </a:r>
          </a:p>
          <a:p>
            <a:r>
              <a:rPr lang="ru-RU" dirty="0"/>
              <a:t>В программу Олимпийских игр в 680 году до н.э. были включены соревнования на колесницах, а с 648 года были добавлены скачки на лошадях. Затем постепенно добавлялись и другие виды: фигурная езда, стрельба из лука на лошадях, метание копья, сидя на лошади. На возрожденных Олимпийских играх конный спорт впервые появился в 1900 году и был представлен преодолением  препятствий, прыжками в высоту и длину. После длительного перерыва, в 1912 году конный спорт был представлен на Олимпиаде выездкой, преодолением препятствий и троеборьем.</a:t>
            </a:r>
          </a:p>
        </p:txBody>
      </p:sp>
    </p:spTree>
    <p:extLst>
      <p:ext uri="{BB962C8B-B14F-4D97-AF65-F5344CB8AC3E}">
        <p14:creationId xmlns:p14="http://schemas.microsoft.com/office/powerpoint/2010/main" xmlns="" val="405604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28183E-C51B-D424-CB49-585A290B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конного спорта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EA1A29-F96B-B03C-C4F9-20D12711D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5" y="2115671"/>
            <a:ext cx="11447930" cy="44016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Международная федерация конного спорта официальными признает следующие виды:</a:t>
            </a:r>
          </a:p>
          <a:p>
            <a:r>
              <a:rPr lang="ru-RU" dirty="0"/>
              <a:t>Выездка;</a:t>
            </a:r>
          </a:p>
          <a:p>
            <a:r>
              <a:rPr lang="ru-RU" dirty="0"/>
              <a:t>Конкур (преодоление препятствий в определенном порядке);</a:t>
            </a:r>
          </a:p>
          <a:p>
            <a:r>
              <a:rPr lang="ru-RU" dirty="0"/>
              <a:t>Троеборье (состоит из манежной езды, кросса либо полевых испытаний и конкура);</a:t>
            </a:r>
          </a:p>
          <a:p>
            <a:r>
              <a:rPr lang="ru-RU" dirty="0"/>
              <a:t>Драйвинг (соревнования на упряжках);</a:t>
            </a:r>
          </a:p>
          <a:p>
            <a:r>
              <a:rPr lang="ru-RU" dirty="0" err="1"/>
              <a:t>Рейвинг</a:t>
            </a:r>
            <a:r>
              <a:rPr lang="ru-RU" dirty="0"/>
              <a:t>;</a:t>
            </a:r>
          </a:p>
          <a:p>
            <a:r>
              <a:rPr lang="ru-RU" dirty="0"/>
              <a:t>Дистанционные конные пробеги;</a:t>
            </a:r>
          </a:p>
          <a:p>
            <a:r>
              <a:rPr lang="ru-RU" dirty="0" err="1"/>
              <a:t>Вольтажировка</a:t>
            </a:r>
            <a:r>
              <a:rPr lang="ru-RU" dirty="0"/>
              <a:t> (выполнение гимнастических и акробатических элементов на лошадях, которые ездят по кругу).</a:t>
            </a:r>
          </a:p>
          <a:p>
            <a:pPr marL="0" indent="0">
              <a:buNone/>
            </a:pPr>
            <a:r>
              <a:rPr lang="ru-RU" dirty="0"/>
              <a:t>Среди неофициальных видов есть джигитовка (выполнение трюков, сидя на лошади), дамская езда, байга (один из видов скачек) и конное поло.</a:t>
            </a:r>
          </a:p>
        </p:txBody>
      </p:sp>
    </p:spTree>
    <p:extLst>
      <p:ext uri="{BB962C8B-B14F-4D97-AF65-F5344CB8AC3E}">
        <p14:creationId xmlns:p14="http://schemas.microsoft.com/office/powerpoint/2010/main" xmlns="" val="2433008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52146F-9685-B9B9-2586-E71FCE421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Средневековье и рыцарские турниры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F7A5DA-2D09-E5B7-A339-E5F412B99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32211"/>
            <a:ext cx="7154832" cy="3953435"/>
          </a:xfrm>
        </p:spPr>
        <p:txBody>
          <a:bodyPr>
            <a:normAutofit/>
          </a:bodyPr>
          <a:lstStyle/>
          <a:p>
            <a:r>
              <a:rPr lang="ru-RU" dirty="0"/>
              <a:t>В Средние века лошадь становилась символом рыцарства и благородства. Рыцарские турниры, в которых участвовали лучшие всадники Европы, были не только военными тренировками, но и зрелищными мероприятиями, которые привлекали толпы зрителей. Первое упоминание о рыцарских турнирах в Европе датируется 1174 годом, а лошади были неотъемлемой частью рыцарских подвигов и героических эпосов того времени.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6FF28C1-E1D3-D78D-49D9-7649782CEB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5129" y="2169459"/>
            <a:ext cx="308385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822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EECC7E-5FA4-7541-95E1-0429E4F6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Новое время: от кавалерии к спорту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21BF97-57D3-A469-0AFF-D45A46C5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32212"/>
            <a:ext cx="7423773" cy="370397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 развитием огнестрельного оружия роль кавалерии на полях сражений постепенно снижалась, но лошади не утратили своей популярности. В XVIII-XIX веках конные состязания стали более организованными. В 1519 году король Генрих VIII основал первый известный ипподром в Англии, что положило начало регулярным скачкам. В 1665 году были проведены первые зарегистрированные скачки в Америке на Лонг-Айленде, а уже в 1868 году в Англии была создана первая ассоциация верховой езды — British </a:t>
            </a:r>
            <a:r>
              <a:rPr lang="ru-RU" dirty="0" err="1"/>
              <a:t>Horse</a:t>
            </a:r>
            <a:r>
              <a:rPr lang="ru-RU" dirty="0"/>
              <a:t> Society.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2364676-66C0-B79A-645B-80B19BA621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9802" y="2232212"/>
            <a:ext cx="3338457" cy="417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7274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C0D948-F4EA-001E-3A4E-4C117CF8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Современные направления в конном спорте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4D15A0-04D0-63E7-628F-B90778572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18" y="2106706"/>
            <a:ext cx="11600329" cy="453614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Сегодня помимо традиционных дисциплин развиваются и другие, не менее интересные направления:</a:t>
            </a:r>
          </a:p>
          <a:p>
            <a:pPr marL="0" indent="0">
              <a:buNone/>
            </a:pPr>
            <a:r>
              <a:rPr lang="ru-RU" dirty="0"/>
              <a:t>1.Фланкировка — техника владения саблей или шашкой, выполняется всадником на лошади. Этот вид конного искусства также пришел из военных традиций, которые широко распространены среди казаков.</a:t>
            </a:r>
          </a:p>
          <a:p>
            <a:pPr marL="0" indent="0">
              <a:buNone/>
            </a:pPr>
            <a:r>
              <a:rPr lang="ru-RU" dirty="0"/>
              <a:t>2. Вестерн-райдинг — стиль верховой езды родом из США, включающий такие дисциплины, как родео, </a:t>
            </a:r>
            <a:r>
              <a:rPr lang="ru-RU" dirty="0" err="1"/>
              <a:t>реининг</a:t>
            </a:r>
            <a:r>
              <a:rPr lang="ru-RU" dirty="0"/>
              <a:t> и конные пробеги. Этот стиль отличается от классических европейских видов верховой езды и имеет свои уникальные особенности, которые также уходят в традиции местности.</a:t>
            </a:r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Тентпеггинг</a:t>
            </a:r>
            <a:r>
              <a:rPr lang="ru-RU" dirty="0"/>
              <a:t> — традиционная индийская игра, где всадники на полном скаку должны выбивать колышки из земли с помощью копья или сабли. Эта дисциплина требует исключительной точности и навыков управления лошадью.</a:t>
            </a:r>
          </a:p>
          <a:p>
            <a:pPr marL="0" indent="0">
              <a:buNone/>
            </a:pPr>
            <a:r>
              <a:rPr lang="ru-RU" dirty="0"/>
              <a:t>4. </a:t>
            </a:r>
            <a:r>
              <a:rPr lang="ru-RU" dirty="0" err="1"/>
              <a:t>Хоббихорсинг</a:t>
            </a:r>
            <a:r>
              <a:rPr lang="ru-RU" dirty="0"/>
              <a:t> — относительно новое и быстро набирающее популярность направление, особенно среди молодежи. Это вид спорта, в котором участники соревнуются на игрушечных лошадках. </a:t>
            </a:r>
            <a:r>
              <a:rPr lang="ru-RU" dirty="0" err="1"/>
              <a:t>Хоббихорсинг</a:t>
            </a:r>
            <a:r>
              <a:rPr lang="ru-RU" dirty="0"/>
              <a:t> имитирует традиционные конные дисциплины, такие как выездка и конкур, но является более доступным и безопасным. Этот вид спорта позволяет почувствовать атмосферу конных соревнований без необходимости владеть настоящей лошадью, что делает его идеальным вариантом для детей и новичков.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710490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DDA93F-ED6D-A7B9-3F44-AA0D9331A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Плюсы конного спорта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FB020E-7CC9-8C38-8E7C-F1AB04430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836" y="2196353"/>
            <a:ext cx="8633012" cy="37398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Конный спорт уникален тем, что, помимо тренировок и соревнований, в обязанности спортсмена включается уход за лошадью. Сочетание физической активности и заботы о живом существе развивает человека физически и психологически. </a:t>
            </a:r>
          </a:p>
          <a:p>
            <a:pPr marL="0" indent="0">
              <a:buNone/>
            </a:pPr>
            <a:r>
              <a:rPr lang="ru-RU" dirty="0"/>
              <a:t>Плюсы конного спорта:</a:t>
            </a:r>
          </a:p>
          <a:p>
            <a:r>
              <a:rPr lang="ru-RU" dirty="0"/>
              <a:t>укрепление мышц, улучшение координации и равновесия;</a:t>
            </a:r>
          </a:p>
          <a:p>
            <a:r>
              <a:rPr lang="ru-RU" dirty="0"/>
              <a:t>снижение стресса и достижение психологического благополучия;</a:t>
            </a:r>
          </a:p>
          <a:p>
            <a:r>
              <a:rPr lang="ru-RU" dirty="0"/>
              <a:t>социальное взаимодействие с другими спортсменами;</a:t>
            </a:r>
          </a:p>
          <a:p>
            <a:r>
              <a:rPr lang="ru-RU" dirty="0"/>
              <a:t>развитие навыков верховой езды, ухода за лошадью и ответственности;</a:t>
            </a:r>
          </a:p>
          <a:p>
            <a:r>
              <a:rPr lang="ru-RU" dirty="0"/>
              <a:t>удовольствие от участия в соревнованиях и достижения целей;</a:t>
            </a:r>
          </a:p>
          <a:p>
            <a:r>
              <a:rPr lang="ru-RU" dirty="0"/>
              <a:t>пребывание на свежем воздухе.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169E2B7-53CE-F414-6E79-836AFB1E52B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29255" y="2670599"/>
            <a:ext cx="3529854" cy="235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2670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E58B73-4B0C-DEDF-5562-7C484F2C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Минусы конного спорта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A27E59-ABAA-F190-5D6F-235184B3B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447" y="2169460"/>
            <a:ext cx="10434918" cy="42044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Минусы конного спорта:</a:t>
            </a:r>
          </a:p>
          <a:p>
            <a:r>
              <a:rPr lang="ru-RU" dirty="0"/>
              <a:t>большие финансовые расходы на лошадь, экипировку и тренировки;</a:t>
            </a:r>
          </a:p>
          <a:p>
            <a:r>
              <a:rPr lang="ru-RU" dirty="0"/>
              <a:t>затраты времени на уход за лошадью, тренировки, участие в соревнованиях;</a:t>
            </a:r>
          </a:p>
          <a:p>
            <a:r>
              <a:rPr lang="ru-RU" dirty="0"/>
              <a:t>высокий риск получить травму из-за неожиданного поведения животного;</a:t>
            </a:r>
          </a:p>
          <a:p>
            <a:r>
              <a:rPr lang="ru-RU" dirty="0"/>
              <a:t>не во всех регионах есть конюшни или проводятся соревнования.</a:t>
            </a:r>
          </a:p>
          <a:p>
            <a:pPr marL="0" indent="0">
              <a:buNone/>
            </a:pPr>
            <a:r>
              <a:rPr lang="ru-RU" dirty="0"/>
              <a:t>Занятия конным спортом требуют большого вложения времени, сил и денег, но все окупается наслаждением от общения с лошадьми и удовольствием от верховой езды.</a:t>
            </a:r>
          </a:p>
        </p:txBody>
      </p:sp>
    </p:spTree>
    <p:extLst>
      <p:ext uri="{BB962C8B-B14F-4D97-AF65-F5344CB8AC3E}">
        <p14:creationId xmlns:p14="http://schemas.microsoft.com/office/powerpoint/2010/main" xmlns="" val="1160787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72F6FB-25F5-1FE7-3EF1-1D6B8930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Экипировка и амуниция для конного спорта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C0D342-992F-D70D-6D93-56FACE7B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75647"/>
            <a:ext cx="6903820" cy="356054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занятий верховой ездой требуется специальная амуниция: уздечка, мундштук, седло, </a:t>
            </a:r>
            <a:r>
              <a:rPr lang="ru-RU" dirty="0" err="1"/>
              <a:t>хакамора</a:t>
            </a:r>
            <a:r>
              <a:rPr lang="ru-RU" dirty="0"/>
              <a:t>, </a:t>
            </a:r>
            <a:r>
              <a:rPr lang="ru-RU" dirty="0" err="1"/>
              <a:t>ногавки</a:t>
            </a:r>
            <a:r>
              <a:rPr lang="ru-RU" dirty="0"/>
              <a:t>, попона, вальтрап, подпруга, </a:t>
            </a:r>
            <a:r>
              <a:rPr lang="ru-RU" dirty="0" err="1"/>
              <a:t>шпрунт</a:t>
            </a:r>
            <a:r>
              <a:rPr lang="ru-RU" dirty="0"/>
              <a:t>, </a:t>
            </a:r>
            <a:r>
              <a:rPr lang="ru-RU" dirty="0" err="1"/>
              <a:t>чомбур</a:t>
            </a:r>
            <a:r>
              <a:rPr lang="ru-RU" dirty="0"/>
              <a:t>, вожжи, хомут, нагрудные ремни и т.д.</a:t>
            </a:r>
          </a:p>
          <a:p>
            <a:pPr marL="0" indent="0">
              <a:buNone/>
            </a:pPr>
            <a:r>
              <a:rPr lang="ru-RU" dirty="0"/>
              <a:t>Из экипировки необходимы бриджи, краги, шпоры, хлыст, шлем, специальные сапоги, перчатки, защитный жилет, специальный костюм.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6CDC46D-FD7C-1193-6149-F1C9D64304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84142" y="2191870"/>
            <a:ext cx="39909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8761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BEEF79-18C6-ABDC-AF31-7CA99180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6B7D39-3D9F-6869-9150-F1F019B26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57717"/>
            <a:ext cx="6590055" cy="3578471"/>
          </a:xfrm>
        </p:spPr>
        <p:txBody>
          <a:bodyPr/>
          <a:lstStyle/>
          <a:p>
            <a:r>
              <a:rPr lang="ru-RU" dirty="0"/>
              <a:t>Конный спорт развивает такие качества, как физическая форма, координация, самодисциплина, целеустремлённость, взаимопонимание с животными. Для многих людей конный спорт становится не просто хобби, но и стилем жизни, а иногда и профессией.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2BE3181-1FCA-1C95-4F44-62D843E88B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0376" y="2138082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357448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19</TotalTime>
  <Words>910</Words>
  <Application>Microsoft Office PowerPoint</Application>
  <PresentationFormat>Произвольный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Берлин</vt:lpstr>
      <vt:lpstr>Конный спорт </vt:lpstr>
      <vt:lpstr> Конный спорт: что это </vt:lpstr>
      <vt:lpstr>История конного спорта</vt:lpstr>
      <vt:lpstr>Виды конного спорта</vt:lpstr>
      <vt:lpstr>Средневековье и рыцарские турниры</vt:lpstr>
      <vt:lpstr>Новое время: от кавалерии к спорту</vt:lpstr>
      <vt:lpstr>Современные направления в конном спорте </vt:lpstr>
      <vt:lpstr>Плюсы конного спорта </vt:lpstr>
      <vt:lpstr>Минусы конного спорта</vt:lpstr>
      <vt:lpstr>Экипировка и амуниция для конного спорта</vt:lpstr>
      <vt:lpstr>Итог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Конный спорт </dc:title>
  <dc:creator>user</dc:creator>
  <cp:lastModifiedBy>Спартак</cp:lastModifiedBy>
  <cp:revision>2</cp:revision>
  <dcterms:created xsi:type="dcterms:W3CDTF">2025-04-23T17:52:39Z</dcterms:created>
  <dcterms:modified xsi:type="dcterms:W3CDTF">2025-10-12T09:01:20Z</dcterms:modified>
</cp:coreProperties>
</file>