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6" r:id="rId4"/>
    <p:sldId id="259" r:id="rId5"/>
    <p:sldId id="260" r:id="rId6"/>
    <p:sldId id="293" r:id="rId7"/>
    <p:sldId id="264" r:id="rId8"/>
    <p:sldId id="268" r:id="rId9"/>
    <p:sldId id="265" r:id="rId10"/>
    <p:sldId id="275" r:id="rId11"/>
    <p:sldId id="266" r:id="rId12"/>
    <p:sldId id="267" r:id="rId13"/>
    <p:sldId id="261" r:id="rId14"/>
    <p:sldId id="292" r:id="rId15"/>
    <p:sldId id="271" r:id="rId16"/>
    <p:sldId id="274" r:id="rId17"/>
    <p:sldId id="294" r:id="rId18"/>
    <p:sldId id="269" r:id="rId19"/>
    <p:sldId id="272" r:id="rId20"/>
    <p:sldId id="270" r:id="rId21"/>
    <p:sldId id="273" r:id="rId22"/>
    <p:sldId id="276" r:id="rId23"/>
    <p:sldId id="277" r:id="rId24"/>
    <p:sldId id="283" r:id="rId25"/>
    <p:sldId id="288" r:id="rId26"/>
    <p:sldId id="291" r:id="rId27"/>
    <p:sldId id="279" r:id="rId28"/>
    <p:sldId id="280" r:id="rId29"/>
    <p:sldId id="295" r:id="rId30"/>
    <p:sldId id="281" r:id="rId31"/>
    <p:sldId id="282" r:id="rId32"/>
    <p:sldId id="284" r:id="rId33"/>
    <p:sldId id="285" r:id="rId34"/>
    <p:sldId id="286" r:id="rId35"/>
    <p:sldId id="287" r:id="rId36"/>
    <p:sldId id="289" r:id="rId37"/>
    <p:sldId id="290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slide" Target="slide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slide" Target="slide14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slide" Target="slide1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19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slide" Target="slide29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0286" y="980728"/>
            <a:ext cx="7226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Georgia" panose="02040502050405020303" pitchFamily="18" charset="0"/>
              </a:rPr>
              <a:t>Историко-патриотическая игра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1988840"/>
            <a:ext cx="86934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Невыдуманные истории</a:t>
            </a:r>
          </a:p>
          <a:p>
            <a:pPr algn="ctr"/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 из истории</a:t>
            </a:r>
          </a:p>
        </p:txBody>
      </p:sp>
      <p:pic>
        <p:nvPicPr>
          <p:cNvPr id="1027" name="Picture 3" descr="C:\Users\Наташа\Downloads\i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41" y="3404189"/>
            <a:ext cx="3957175" cy="330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20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1391" y="1412776"/>
            <a:ext cx="835292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Georgia" panose="02040502050405020303" pitchFamily="18" charset="0"/>
              </a:rPr>
              <a:t>Соревнуются четыре команды по шесть игроков. Игра состоит из нескольких раундов. </a:t>
            </a:r>
          </a:p>
          <a:p>
            <a:pPr indent="457200" algn="just"/>
            <a:endParaRPr lang="ru-RU" sz="1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Georgia" panose="02040502050405020303" pitchFamily="18" charset="0"/>
              </a:rPr>
              <a:t>В начале игры проходит жеребьевка, и команды разбиваются на две пары, которые играют между собой по одной игре в первом и втором раунде</a:t>
            </a:r>
          </a:p>
          <a:p>
            <a:pPr indent="457200" algn="just"/>
            <a:endParaRPr lang="ru-RU" sz="1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Georgia" panose="02040502050405020303" pitchFamily="18" charset="0"/>
              </a:rPr>
              <a:t>Победившие команды, переходят в финал и борются за первое место в третьем раунде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222901"/>
            <a:ext cx="50257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Правила игры</a:t>
            </a:r>
          </a:p>
        </p:txBody>
      </p:sp>
    </p:spTree>
    <p:extLst>
      <p:ext uri="{BB962C8B-B14F-4D97-AF65-F5344CB8AC3E}">
        <p14:creationId xmlns:p14="http://schemas.microsoft.com/office/powerpoint/2010/main" val="415995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88640"/>
            <a:ext cx="86059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Georgia" panose="02040502050405020303" pitchFamily="18" charset="0"/>
              </a:rPr>
              <a:t>В игре ведущий задаёт вопрос. На обсуждение каждого вопроса даётся 1 минута. Если ответ готов без обсуждения, капитаны должны поднять флажок сразу после того, как будет задан вопрос и прозвучит сигнал. </a:t>
            </a:r>
          </a:p>
          <a:p>
            <a:pPr indent="457200" algn="just"/>
            <a:endParaRPr lang="ru-RU" sz="2000" b="1" dirty="0"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latin typeface="Georgia" panose="02040502050405020303" pitchFamily="18" charset="0"/>
              </a:rPr>
              <a:t>Если флажок поднят до того, как прозвучит сигнал, команда получает фальстарт и право ответа переходит к команде соперника (с 1 минутой обсуждения). </a:t>
            </a:r>
          </a:p>
          <a:p>
            <a:pPr indent="457200" algn="just"/>
            <a:endParaRPr lang="ru-RU" sz="2000" b="1" dirty="0"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latin typeface="Georgia" panose="02040502050405020303" pitchFamily="18" charset="0"/>
              </a:rPr>
              <a:t>Право ответа получает та команда, которая быстрее поднимет флажок. Если ответ будет неправильным (или не точным), право ответа переходит к команде соперника (с промежутком обсуждения, который остался от одной минуты). </a:t>
            </a:r>
          </a:p>
          <a:p>
            <a:pPr indent="457200" algn="just"/>
            <a:endParaRPr lang="ru-RU" sz="2000" b="1" dirty="0"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latin typeface="Georgia" panose="02040502050405020303" pitchFamily="18" charset="0"/>
              </a:rPr>
              <a:t>Правильный ответ даёт команде 1 очко. </a:t>
            </a:r>
          </a:p>
          <a:p>
            <a:pPr indent="457200" algn="just"/>
            <a:endParaRPr lang="ru-RU" sz="2000" b="1" dirty="0">
              <a:latin typeface="Georgia" panose="02040502050405020303" pitchFamily="18" charset="0"/>
            </a:endParaRPr>
          </a:p>
          <a:p>
            <a:pPr indent="457200" algn="just"/>
            <a:r>
              <a:rPr lang="ru-RU" sz="2000" b="1" dirty="0">
                <a:latin typeface="Georgia" panose="02040502050405020303" pitchFamily="18" charset="0"/>
              </a:rPr>
              <a:t>В каждой игре задается 5 вопросов. Победившей в игре считается та команда, которая набирает большее количество баллов. Баллы за игры не суммируются.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6055" y="1124744"/>
            <a:ext cx="50097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1</a:t>
            </a:r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ru-RU" sz="9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раунд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100" name="Picture 4" descr="C:\Users\Наташа\Downloads\photo_5278263525883637780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928" y="2996952"/>
            <a:ext cx="3107958" cy="31079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89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30147" y="-17837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9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1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Наташа\Desktop\игра\os_v8xHoZz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4" y="307461"/>
            <a:ext cx="1049243" cy="104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63" y="307461"/>
            <a:ext cx="1367362" cy="101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2032589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 игре «Зарница 2.0» на всех этапах и во всех возрастных категориях обязательным испытанием является «Основы строевой подготовки»?</a:t>
            </a:r>
          </a:p>
        </p:txBody>
      </p:sp>
      <p:pic>
        <p:nvPicPr>
          <p:cNvPr id="2054" name="Picture 6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43" y="5382508"/>
            <a:ext cx="1489982" cy="1117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21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412388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Строевая подготовка способствует следующим результатам: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дисциплины и организованности. 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физической выносливости.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Воспитание патриотизма. 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командного духа. </a:t>
            </a:r>
          </a:p>
        </p:txBody>
      </p:sp>
    </p:spTree>
    <p:extLst>
      <p:ext uri="{BB962C8B-B14F-4D97-AF65-F5344CB8AC3E}">
        <p14:creationId xmlns:p14="http://schemas.microsoft.com/office/powerpoint/2010/main" val="160527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41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2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1238 года Батый двинулся в сторону Владимира. В тот момент рязанский боярин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Евпатий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находившийся в Чернигове, узнав о разорении Рязани, помчался в родные края и собрал там отряд из 1700 смельчаков. Они бросились вдогонку многотысячной армии монголо-татар. Нагнал врагов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районе Суздаля. Его отряд сходу пошел в атаку на численно превосходивший монгольский арьергард. Захватчики были в панике: они не ожидали удара с тыла. </a:t>
            </a:r>
          </a:p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Батый выслал против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своего шурина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Хостоврула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Тот хвастался, что легко расправится с дерзким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рязанцем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однако сам пал от его меча. Одолеть дружину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удалось лишь с помощью катапульт. </a:t>
            </a:r>
          </a:p>
          <a:p>
            <a:pPr indent="457200"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 поступил Батый с пленными и  телом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07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225" y="5697850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49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«Повести о разорении Рязани Батыем», Батый был восхищён мужеством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Евпатия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Коловрата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Глядя на тело мёртвого боярина, он сказал: «Если бы такой вот служил у меня — держал бы его у самого сердца своего». 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 приказал захваченным в плен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русичам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отвезти тело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Коловрата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родину и похоронить с почестями</a:t>
            </a:r>
          </a:p>
        </p:txBody>
      </p:sp>
    </p:spTree>
    <p:extLst>
      <p:ext uri="{BB962C8B-B14F-4D97-AF65-F5344CB8AC3E}">
        <p14:creationId xmlns:p14="http://schemas.microsoft.com/office/powerpoint/2010/main" val="99946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196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3 вопрос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для Гитлера в ходе Великой Отечественной войны был врагом "номер 1", если Сталин был только на втором месте?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Германские спецслужбы даже составляли планы по его похищению. За его голову назначили награду – 100 тысяч марок. Но планы по ликвидации провалились. Его оберегали на государственном уровне: постоянно сопровождала охрана, в газетах появлялась неверная информация о внешности ведущего.</a:t>
            </a:r>
          </a:p>
        </p:txBody>
      </p:sp>
      <p:pic>
        <p:nvPicPr>
          <p:cNvPr id="409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438" y="5382508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267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Юрий Левитан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Великой Отечественной войны на диктора Всесоюзного радио Юрия Левитана, единственного, кому Иосиф Сталин доверял зачитывать свои указы, была открыта охота. Награда, объявленная Гитлером за «Голос Победы»: 100 тыс.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рейхсмарок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бы его доставили в Берлин мертвым, 250 тыс. – живым.</a:t>
            </a:r>
          </a:p>
        </p:txBody>
      </p:sp>
    </p:spTree>
    <p:extLst>
      <p:ext uri="{BB962C8B-B14F-4D97-AF65-F5344CB8AC3E}">
        <p14:creationId xmlns:p14="http://schemas.microsoft.com/office/powerpoint/2010/main" val="175394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211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4 вопрос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в теле человека жила русская душа?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старину в этом же месте на груди был обычай хранить деньги. Поэтому о бедном человеке говорят, что у него за душой ничего нет.</a:t>
            </a:r>
          </a:p>
        </p:txBody>
      </p:sp>
      <p:pic>
        <p:nvPicPr>
          <p:cNvPr id="512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107" y="5382508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22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старину считали, что душа человека помещается в углублении между ключицами, ямочке на шее.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6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23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5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146" name="Picture 2" descr="C:\Users\Наташа\Desktop\игра\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653" y="-145411"/>
            <a:ext cx="1747912" cy="174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1412388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 середине XIX века в уральских степях строились крепости (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Наследницкая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Николаевнская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столь примитивного вида — малой площади, с низкими стенами и простыми угловыми башнями?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27059"/>
          <a:stretch/>
        </p:blipFill>
        <p:spPr bwMode="auto">
          <a:xfrm>
            <a:off x="2555776" y="3834627"/>
            <a:ext cx="3954015" cy="2472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078" y="5517232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85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Кочевники пользовались тактикой набегов, не умели вести правильную осаду, не имели штурмовых лестниц, а тем более артиллерии или других осадных орудий. Для них стены даже такой высоты представляли серьёзную преграду.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1839-1846 годах крепости пришлось сдерживать натиск отрядов хана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Кенисары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Касимова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Кочевники совершили десятки нападений, однако, русский укрепленный пункт в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Наследницком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всю свою историю не проиграл ни одного сражения, сохранив и себя, и рубежи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825149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6055" y="1124744"/>
            <a:ext cx="53335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2 раунд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100" name="Picture 4" descr="C:\Users\Наташа\Downloads\photo_5278263525883637780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76" y="3284984"/>
            <a:ext cx="3107958" cy="31079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77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9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1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Наташа\Desktop\игра\os_v8xHoZz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4" y="307461"/>
            <a:ext cx="1049243" cy="104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63" y="307461"/>
            <a:ext cx="1367362" cy="101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2032589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направления, которые надо реализовывать в рамках проекта «Хранители истории»</a:t>
            </a:r>
          </a:p>
        </p:txBody>
      </p:sp>
      <p:pic>
        <p:nvPicPr>
          <p:cNvPr id="717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39" y="5445224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671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35318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реализуется по направлениям: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истории памятного места и превращение её в интерактивные экскурсии и уроки.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Облагораживание и косметическое восстановление архитектуры и территории памятных мест. </a:t>
            </a:r>
          </a:p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Несение почётного караула на местах. </a:t>
            </a:r>
          </a:p>
        </p:txBody>
      </p:sp>
    </p:spTree>
    <p:extLst>
      <p:ext uri="{BB962C8B-B14F-4D97-AF65-F5344CB8AC3E}">
        <p14:creationId xmlns:p14="http://schemas.microsoft.com/office/powerpoint/2010/main" val="2575514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1713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41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2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Смоленская крепостная стена — памятник русского оборонительного зодчества, символ российской истории и государственности. 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 была возведена в конце XVI века. Строительство курировалось боярином Борисом Фёдоровичем Годуновым. Руководил строительством легендарный русский зодчий Фёдор Конь.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Протяжённость крепостной стены — 6,5 километров, над ними возвышались 38 башен. Высота крепостных стен доходила до 19 метров, а ширина — до 4,5 метров. 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 в письме к Федору Ивановичу Борис Годунов назвал Смоленскую крепость?</a:t>
            </a:r>
          </a:p>
        </p:txBody>
      </p:sp>
      <p:pic>
        <p:nvPicPr>
          <p:cNvPr id="819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438" y="5444261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44261"/>
            <a:ext cx="1563641" cy="130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742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41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2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19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86262"/>
            <a:ext cx="6984776" cy="571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098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 Годунов назвал крепостную стену «ожерельем всей Православной Руси». 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писал: «Красотой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неизглаголенной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подобной которой нет во всей поднебесной, ибо как на важной боярине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красовито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лежит многоценное ожерелье, прибавляя ей красоты и горделивости, так Смоленская стена станет теперь ожерельем всея Руси Православной на зависть врагам и на гордость Московского государства…»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319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39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3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подвиге в 1613 году крепостного крестьянина Ивана Сусанина есть сразу два сказания. В изначальной версии поляки допрашивали и пытали героя, но место, где прячется будущий царь, он не выдал. Согласно второй версии Иван Сусанин завёл поляков в непроходимые костромские болота. Что интересно, в пользу первой версии есть исторические документальные подтверждения. 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своим подвигом Иван повлиял на историю государства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 Михаил Федорович отблагодарил семью Ивана Сусанина?</a:t>
            </a:r>
          </a:p>
        </p:txBody>
      </p:sp>
      <p:pic>
        <p:nvPicPr>
          <p:cNvPr id="921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643" y="5386301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465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Ивана Сусанина получила привилегии (освобождение от податей и земельный участок) от царя Михаила Федоровича в жалованной грамоте 1916 года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Почти все 300 лет правления Романовых цари и императоры подтверждали привилегии потомков Сусанина. Соответствующие грамоты выходили  в 1633, 1644, 1691, 1741, 1767 и 1837 годах</a:t>
            </a:r>
          </a:p>
        </p:txBody>
      </p:sp>
    </p:spTree>
    <p:extLst>
      <p:ext uri="{BB962C8B-B14F-4D97-AF65-F5344CB8AC3E}">
        <p14:creationId xmlns:p14="http://schemas.microsoft.com/office/powerpoint/2010/main" val="1131009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211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4 вопрос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1917 года сохранялось правило, согласно которому на конце каждого слова, заканчивающегося согласной, нужно было ставить букву «ъ» - «ер». Отмена буквы «ер» на конце слов произошла в результате реформы русского правописания, проведённой в 1917–1918 годах. 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Официальной причиной стало упрощение письма и необходимость привести орфографию в соответствие с фонетикой. 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 написание «ъ» на конце занимало до 4% площадей печатного текста. Лингвист того периода Лев Успенский даже подсчитал, что на «ер» ежегодно уходило свыше 8 млн лишних страниц.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Назовите еще одну причину отмены написания буквы «ер» на конце слов.</a:t>
            </a:r>
          </a:p>
        </p:txBody>
      </p:sp>
      <p:pic>
        <p:nvPicPr>
          <p:cNvPr id="1024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78" y="5589240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036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тексте буква «ъ» - «ер»  занимала до 4%. А это лишние краска, бумага. Прагматичные большевики поменяли правила ради экономии. Российская же казна тратила на «ер» около 400 тыс. рублей в год.</a:t>
            </a:r>
          </a:p>
        </p:txBody>
      </p:sp>
    </p:spTree>
    <p:extLst>
      <p:ext uri="{BB962C8B-B14F-4D97-AF65-F5344CB8AC3E}">
        <p14:creationId xmlns:p14="http://schemas.microsoft.com/office/powerpoint/2010/main" val="2898447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23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5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146" name="Picture 2" descr="C:\Users\Наташа\Desktop\игра\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653" y="-145411"/>
            <a:ext cx="1747912" cy="174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412388"/>
            <a:ext cx="828092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какого исторического события в Брединском районе увеличилась численность населения более чем на 2 тыс. человек, все колхозы района стали миллионерами, было организовано несколько новых совхозов (Андреевский, Боровой,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Брединский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Южный) и  в итоге было освоено около 220 тыс. га новых пригодно-пахотных земель?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518" y="5382508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526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1954 год - массовое освоение целинных и залежных земель в Брединском районе</a:t>
            </a:r>
          </a:p>
        </p:txBody>
      </p:sp>
    </p:spTree>
    <p:extLst>
      <p:ext uri="{BB962C8B-B14F-4D97-AF65-F5344CB8AC3E}">
        <p14:creationId xmlns:p14="http://schemas.microsoft.com/office/powerpoint/2010/main" val="2825149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6055" y="1124744"/>
            <a:ext cx="53319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3 раунд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100" name="Picture 4" descr="C:\Users\Наташа\Downloads\photo_5278263525883637780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99" y="2924944"/>
            <a:ext cx="3672408" cy="3672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924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9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1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Наташа\Desktop\игра\os_v8xHoZz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4" y="307461"/>
            <a:ext cx="1049243" cy="104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63" y="307461"/>
            <a:ext cx="1367362" cy="101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2032589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объединяет проекты «Хранители истории» и «Зарница 2.0»?</a:t>
            </a:r>
          </a:p>
        </p:txBody>
      </p:sp>
      <p:pic>
        <p:nvPicPr>
          <p:cNvPr id="12290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557" y="5517232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207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«Хранители истории» и «Зарница 2.0» объединяет общая цель — патриотическое воспитание.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проекта направлены на формирование чувства верности долгу по защите своего Отечества и любви к Родине, её научному и культурному потенциалу. </a:t>
            </a:r>
          </a:p>
        </p:txBody>
      </p:sp>
    </p:spTree>
    <p:extLst>
      <p:ext uri="{BB962C8B-B14F-4D97-AF65-F5344CB8AC3E}">
        <p14:creationId xmlns:p14="http://schemas.microsoft.com/office/powerpoint/2010/main" val="2580358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41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2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письменная азбука славян, не прижилась на Руси, хотя её знали и могли переводить. Отдельные буквы использовались лишь в некоторых документах. Именно она в первые века Руси связывалась с проповедником Кириллом. Первая письменная азбука славян на Руси часто использовалась в качестве тайнописи, что говорит о том, что уже в те времена она была мало кому известна. Со временем ее вытеснила более удобная в использовании кириллица. 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О какой азбуке идет речь?</a:t>
            </a:r>
          </a:p>
        </p:txBody>
      </p:sp>
      <p:pic>
        <p:nvPicPr>
          <p:cNvPr id="1331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91" y="5517232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025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письменными азбуками славян считаются глаголица и кириллица.  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 азбуки были созданы для перевода библейских текстов. Их возникновением обязаны двум учёным братьям Кириллу и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Мефодию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Учёные признают, что более древней из двух азбук является глаголица, так и не получившая распространения. Именно эта азбука была создана Кириллом, а кириллица — его учениками.  </a:t>
            </a:r>
          </a:p>
        </p:txBody>
      </p:sp>
    </p:spTree>
    <p:extLst>
      <p:ext uri="{BB962C8B-B14F-4D97-AF65-F5344CB8AC3E}">
        <p14:creationId xmlns:p14="http://schemas.microsoft.com/office/powerpoint/2010/main" val="1945598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39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3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 Древней Руси калачи выпекали в форме замка с круглой дужкой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36912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438" y="5507905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793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Горожане нередко покупали калачи и ели их прямо на улице, держа за эту дужку, или ручку. Из соображений гигиены саму ручку в пищу не употребляли, а отдавали её нищим либо бросали на съедение собакам</a:t>
            </a:r>
            <a:r>
              <a:rPr lang="ru-RU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/>
            <a:r>
              <a:rPr lang="ru-RU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одной из версий, про тех, кто не брезговал её съесть, говорили: дошёл до ручки. И сегодня выражение «дойти до ручки» значит совсем опуститься, потерять человеческий облик.</a:t>
            </a:r>
          </a:p>
        </p:txBody>
      </p:sp>
    </p:spTree>
    <p:extLst>
      <p:ext uri="{BB962C8B-B14F-4D97-AF65-F5344CB8AC3E}">
        <p14:creationId xmlns:p14="http://schemas.microsoft.com/office/powerpoint/2010/main" val="16533790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211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4 вопрос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правления московского князя Ивана Калиты среди различных слоёв населения постоянно вспыхивали ожесточённые споры о том, сколько нужно платить великому князю московскому. Зачастую этот вопрос люди не могли разрешить самостоятельно. Поэтому из княжеств и городов в Москву потянулись челобитчики.</a:t>
            </a:r>
          </a:p>
          <a:p>
            <a:pPr indent="45720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свидетельствуют многие исторические источники, в своих слёзных мольбах они просили и даже умоляли Калиту «восстановить справедливость», уменьшив размер взимаемых с них поборов.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Какое выражение появилось в этот период, давшее название популярному советскому фильму?</a:t>
            </a:r>
          </a:p>
        </p:txBody>
      </p:sp>
      <p:pic>
        <p:nvPicPr>
          <p:cNvPr id="1536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683" y="5382508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347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 «Москва слезам не верит» появилось во времена феодальной раздробленности на Руси</a:t>
            </a:r>
          </a:p>
        </p:txBody>
      </p:sp>
    </p:spTree>
    <p:extLst>
      <p:ext uri="{BB962C8B-B14F-4D97-AF65-F5344CB8AC3E}">
        <p14:creationId xmlns:p14="http://schemas.microsoft.com/office/powerpoint/2010/main" val="2935330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3023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5 вопрос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6146" name="Picture 2" descr="C:\Users\Наташа\Desktop\игра\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653" y="-145411"/>
            <a:ext cx="1747912" cy="174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625476"/>
            <a:ext cx="82809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связь между верблюдом, изображенным на гербе Челябинской области, и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Брединским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районом?</a:t>
            </a:r>
          </a:p>
          <a:p>
            <a:pPr indent="457200" algn="just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211" y="5382508"/>
            <a:ext cx="14874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526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таша\Desktop\игра\6526b10c4a4c468c84646c19563a526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/>
          <a:stretch/>
        </p:blipFill>
        <p:spPr bwMode="auto">
          <a:xfrm>
            <a:off x="-1" y="-10375"/>
            <a:ext cx="915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07608"/>
            <a:ext cx="2792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Ответ 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5580112" y="5013176"/>
            <a:ext cx="336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41238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посёлок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Наследницкий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Брединского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проходил Великий шёлковый путь.  </a:t>
            </a:r>
          </a:p>
        </p:txBody>
      </p:sp>
    </p:spTree>
    <p:extLst>
      <p:ext uri="{BB962C8B-B14F-4D97-AF65-F5344CB8AC3E}">
        <p14:creationId xmlns:p14="http://schemas.microsoft.com/office/powerpoint/2010/main" val="2825149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1704</Words>
  <Application>Microsoft Office PowerPoint</Application>
  <PresentationFormat>Экран (4:3)</PresentationFormat>
  <Paragraphs>122</Paragraphs>
  <Slides>37</Slides>
  <Notes>0</Notes>
  <HiddenSlides>16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Наталья Коноплёва</cp:lastModifiedBy>
  <cp:revision>58</cp:revision>
  <dcterms:created xsi:type="dcterms:W3CDTF">2025-02-09T05:33:08Z</dcterms:created>
  <dcterms:modified xsi:type="dcterms:W3CDTF">2025-10-14T14:12:23Z</dcterms:modified>
</cp:coreProperties>
</file>