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вокруг нас — обзор и ключевые 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Классификация, применения и влияние кислот: от кухни до промышленности и экологии.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описываются по Бренстеду–Лоури и Аррениусу; pH — логарифм активности H+. Температура, концентрация и Ka определяют степень диссоциации и выраженную кислотность.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Основы: определения и важнейшие свойства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952500"/>
            <a:ext cx="4121872" cy="378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кислоты: концентрации и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пище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кислоты выполняют роль консерванта, формируют вкус и регулируют микробную среду продуктов, снижая рост патогенов и продлевая срок годности.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в продуктах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Уксусная кислота в столовом уксусе обычно 4–8%. Лимонная — 5–8% сухого веса в цитрусовых; молочная в кисломолочных продуктах 0,5–2%.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статистика производителей, 2000–2020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серной и соляной кислот отражает расширение отраслей: удобрения и химическое производство.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Серная кислота остаётся доминирующей по объёму; уксусная показывает стабильный, но небольшой рост.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применения кислот в промышленности (2000–2020)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Промстандарты и технические паспорта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 типичными концентрациями, оценкой pH и основными рисками при обращении.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фактор риска — концентрация: при увеличении концентрации резко растёт коррозионная и токсическая опасность.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кислот: свойства и риски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в организме: ключевые параметры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Ацидоз диагностируется по pH, HCO3− и PaCO2. Различают респираторный и метаболический механизмы с разными терапевтическими подходами.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маркеры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имеет pH 1–3, необходимый для переваривания и защиты от микроорганизмов. Повышение pH нарушает пищеварение и всасывание.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поддерживает pH 7.35–7.45. Буферная система бикарбонат/CO2 критична для мгновенной компенсации кислотно‑щелочных сдвигов.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гомеостаз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Средний pH кислотного дождя в индустриальных регионах около 4.2, что ведёт к вымыванию кальция из почв и ухудшению плодородия. Эти процессы затрагивают сельское хозяйство.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последствия: кислотные осадки и коррозия
</a:t>
            </a:r>
            <a:endParaRPr lang="en-US" sz="1959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Кислотные осадки усиливают коррозию металлоконструкций и разрушают карбонатные памятники. Последствия видны на мостах, фасадах и исторических зданиях Европы.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химические справочники, значения pH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широкий диапазон — от сильно кислых до умеренно щелочных сред, встречающихся в быту.
</a:t>
            </a:r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кислоты обычно безопасны при правильном использовании, но сильно отличаются по коррозионной активности.
</a:t>
            </a:r>
            <a:endParaRPr lang="en-US" sz="126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pH повседневных субстанций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нейтрализация и утилизация кислот
</a:t>
            </a:r>
            <a:endParaRPr lang="en-US" sz="2353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подготовка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персонала и наличие средств индивидуальной защиты — первая мера предотвращения ожогов и проливов при работе с кислотами.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Нейтрализация малых проливов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бытовых и слабых кислот используют NaHCO3; контролируют температуру реакции и избегают образования избыточного CO2.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процедуры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концентрированных растворов применяют Ca(OH)2 или NaOH с поэтапным добавлением и системами охлаждения, чтобы контролировать тепло и разбавление.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Утилизация и регламенты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Нейтрализованные растворы направляют согласно локальным нормативам; целевой диапазон обычно pH 6–9 перед сбросом в канализацию.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практические рекомендации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повсюду; контроль концентрации, мониторинг pH и надёжная нейтрализация уменьшают риски для здоровья, инфраструктуры и окружающей среды.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2025-10-20T12:42:07Z</dcterms:created>
  <dcterms:modified xsi:type="dcterms:W3CDTF">2025-10-20T12:42:07Z</dcterms:modified>
</cp:coreProperties>
</file>