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2.xml" ContentType="application/vnd.openxmlformats-officedocument.presentationml.slide+xml"/>
  <Override PartName="/ppt/slides/slide30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33.xml" ContentType="application/vnd.openxmlformats-officedocument.presentationml.slide+xml"/>
  <Override PartName="/ppt/slides/slide20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s/slide8.xml" ContentType="application/vnd.openxmlformats-officedocument.presentationml.slide+xml"/>
  <Override PartName="/ppt/slides/slide22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diagrams/quickStyle2.xml" ContentType="application/vnd.openxmlformats-officedocument.drawingml.diagramQuickStyle+xml"/>
  <Override PartName="/ppt/diagrams/layout2.xml" ContentType="application/vnd.openxmlformats-officedocument.drawingml.diagramLayout+xml"/>
  <Override PartName="/ppt/diagrams/data2.xml" ContentType="application/vnd.openxmlformats-officedocument.drawingml.diagramData+xml"/>
  <Override PartName="/ppt/diagrams/drawing2.xml" ContentType="application/vnd.openxmlformats-officedocument.drawingml.diagramDrawing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slides/slide25.xml" ContentType="application/vnd.openxmlformats-officedocument.presentationml.slide+xml"/>
  <Override PartName="/ppt/diagrams/quickStyle1.xml" ContentType="application/vnd.openxmlformats-officedocument.drawingml.diagramQuickStyle+xml"/>
  <Override PartName="/ppt/slides/slide31.xml" ContentType="application/vnd.openxmlformats-officedocument.presentationml.slide+xml"/>
  <Override PartName="/ppt/diagrams/colors2.xml" ContentType="application/vnd.openxmlformats-officedocument.drawingml.diagramColors+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s/slide11.xml" ContentType="application/vnd.openxmlformats-officedocument.presentationml.slide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slides/slide4.xml" ContentType="application/vnd.openxmlformats-officedocument.presentationml.slide+xml"/>
  <Override PartName="/ppt/slides/slide21.xml" ContentType="application/vnd.openxmlformats-officedocument.presentationml.slide+xml"/>
  <Override PartName="/docProps/core.xml" ContentType="application/vnd.openxmlformats-package.core-properties+xml"/>
  <Override PartName="/ppt/diagrams/data1.xml" ContentType="application/vnd.openxmlformats-officedocument.drawingml.diagramData+xml"/>
  <Override PartName="/ppt/slides/slide29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openxmlformats-officedocument.drawingml.diagramDrawing+xml"/>
  <Override PartName="/ppt/slides/slide19.xml" ContentType="application/vnd.openxmlformats-officedocument.presentationml.slide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notesMasterIdLst>
    <p:notesMasterId r:id="rId37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B6E0"/>
    <a:srgbClr val="0AB5EC"/>
    <a:srgbClr val="4DC1ED"/>
    <a:srgbClr val="B2B8C2"/>
    <a:srgbClr val="0671B5"/>
    <a:srgbClr val="F6F8F3"/>
  </p:clrMru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30"/>
    <p:restoredTop sz="94456"/>
  </p:normalViewPr>
  <p:slideViewPr>
    <p:cSldViewPr snapToGrid="0" snapToObjects="1">
      <p:cViewPr varScale="1">
        <p:scale>
          <a:sx n="79" d="100"/>
          <a:sy n="79" d="100"/>
        </p:scale>
        <p:origin x="1013" y="82"/>
      </p:cViewPr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 /><Relationship Id="rId39" Type="http://schemas.openxmlformats.org/officeDocument/2006/relationships/tableStyles" Target="tableStyles.xml" /><Relationship Id="rId40" Type="http://schemas.openxmlformats.org/officeDocument/2006/relationships/viewProps" Target="viewProps.xml" /></Relationships>
</file>

<file path=ppt/diagrams/_rels/data1.xml.rels><?xml version="1.0" encoding="UTF-8" standalone="yes"?><Relationships xmlns="http://schemas.openxmlformats.org/package/2006/relationships"><Relationship Id="rId1" Type="http://schemas.microsoft.com/office/2007/relationships/diagramDrawing" Target="../diagrams/drawing1.xml" /></Relationships>
</file>

<file path=ppt/diagrams/_rels/data2.xml.rels><?xml version="1.0" encoding="UTF-8" standalone="yes"?><Relationships xmlns="http://schemas.openxmlformats.org/package/2006/relationships"><Relationship Id="rId1" Type="http://schemas.microsoft.com/office/2007/relationships/diagramDrawing" Target="../diagrams/drawing2.xml" /></Relationships>
</file>

<file path=ppt/diagrams/_rels/drawing1.xml.rels><?xml version="1.0" encoding="UTF-8" standalone="yes"?><Relationships xmlns="http://schemas.openxmlformats.org/package/2006/relationships"></Relationships>
</file>

<file path=ppt/diagrams/_rels/drawing2.xml.rels><?xml version="1.0" encoding="UTF-8" standalone="yes"?><Relationships xmlns="http://schemas.openxmlformats.org/package/2006/relationships"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DE9BD730-D449-4986-8BC8-660498966125}" type="doc">
      <dgm:prSet loTypeId="urn:microsoft.com/office/officeart/2005/8/layout/vLis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F887B58-658D-44E5-8607-5BDDB7088001}">
      <dgm:prSet phldrT="[Текст]"/>
      <dgm:spPr/>
      <dgm:t>
        <a:bodyPr/>
        <a:lstStyle/>
        <a:p>
          <a:r>
            <a:rPr lang="ru-RU" dirty="0" smtClean="0"/>
            <a:t>Обнаружение лица</a:t>
          </a:r>
          <a:endParaRPr lang="ru-RU" dirty="0"/>
        </a:p>
      </dgm:t>
    </dgm:pt>
    <dgm:pt modelId="{94458D7A-99B4-47B9-A0E3-020FDA1B9589}" type="parTrans" cxnId="{F1B50651-4FA6-4538-9CED-A65904D51855}">
      <dgm:prSet/>
      <dgm:spPr/>
      <dgm:t>
        <a:bodyPr/>
        <a:lstStyle/>
        <a:p>
          <a:endParaRPr lang="ru-RU"/>
        </a:p>
      </dgm:t>
    </dgm:pt>
    <dgm:pt modelId="{E86E1AEE-C55B-4B5B-9A3C-4DE04614E3EA}" type="sibTrans" cxnId="{F1B50651-4FA6-4538-9CED-A65904D51855}">
      <dgm:prSet/>
      <dgm:spPr/>
      <dgm:t>
        <a:bodyPr/>
        <a:lstStyle/>
        <a:p>
          <a:endParaRPr lang="ru-RU"/>
        </a:p>
      </dgm:t>
    </dgm:pt>
    <dgm:pt modelId="{5B108B23-054C-4FD6-A099-B1286D56733F}">
      <dgm:prSet phldrT="[Текст]"/>
      <dgm:spPr/>
      <dgm:t>
        <a:bodyPr/>
        <a:lstStyle/>
        <a:p>
          <a:r>
            <a:rPr lang="ru-RU" dirty="0" smtClean="0"/>
            <a:t>Анализ лица</a:t>
          </a:r>
          <a:endParaRPr lang="ru-RU" dirty="0"/>
        </a:p>
      </dgm:t>
    </dgm:pt>
    <dgm:pt modelId="{1C44A1B5-6818-4D77-BF8C-2F3CEDF47364}" type="parTrans" cxnId="{A571C899-0FAC-4BA9-9A71-9AE3F4BEA5EF}">
      <dgm:prSet/>
      <dgm:spPr/>
      <dgm:t>
        <a:bodyPr/>
        <a:lstStyle/>
        <a:p>
          <a:endParaRPr lang="ru-RU"/>
        </a:p>
      </dgm:t>
    </dgm:pt>
    <dgm:pt modelId="{2C247224-9950-47D6-A598-44726DA35595}" type="sibTrans" cxnId="{A571C899-0FAC-4BA9-9A71-9AE3F4BEA5EF}">
      <dgm:prSet/>
      <dgm:spPr/>
      <dgm:t>
        <a:bodyPr/>
        <a:lstStyle/>
        <a:p>
          <a:endParaRPr lang="ru-RU"/>
        </a:p>
      </dgm:t>
    </dgm:pt>
    <dgm:pt modelId="{268121B8-94FB-4987-A1EB-CE094F88D348}">
      <dgm:prSet/>
      <dgm:spPr/>
      <dgm:t>
        <a:bodyPr/>
        <a:lstStyle/>
        <a:p>
          <a:r>
            <a:rPr lang="ru-RU" dirty="0" smtClean="0"/>
            <a:t>Поиск совпадений</a:t>
          </a:r>
          <a:endParaRPr lang="ru-RU" dirty="0"/>
        </a:p>
      </dgm:t>
    </dgm:pt>
    <dgm:pt modelId="{20C1F4E8-70E3-4017-AD5E-D748CE66DD80}" type="parTrans" cxnId="{703F0067-BC9B-4ED4-8F62-2673F051AA64}">
      <dgm:prSet/>
      <dgm:spPr/>
      <dgm:t>
        <a:bodyPr/>
        <a:lstStyle/>
        <a:p>
          <a:endParaRPr lang="ru-RU"/>
        </a:p>
      </dgm:t>
    </dgm:pt>
    <dgm:pt modelId="{EC5CD5C4-0A52-4EC4-A187-3D8C371C668B}" type="sibTrans" cxnId="{703F0067-BC9B-4ED4-8F62-2673F051AA64}">
      <dgm:prSet/>
      <dgm:spPr/>
      <dgm:t>
        <a:bodyPr/>
        <a:lstStyle/>
        <a:p>
          <a:endParaRPr lang="ru-RU"/>
        </a:p>
      </dgm:t>
    </dgm:pt>
    <dgm:pt modelId="{105A6214-7091-4A50-9EEE-F246EE3054ED}">
      <dgm:prSet phldrT="[Текст]"/>
      <dgm:spPr/>
      <dgm:t>
        <a:bodyPr/>
        <a:lstStyle/>
        <a:p>
          <a:r>
            <a:rPr lang="ru-RU" dirty="0" smtClean="0"/>
            <a:t>Конверсия данных</a:t>
          </a:r>
          <a:endParaRPr lang="ru-RU" dirty="0"/>
        </a:p>
      </dgm:t>
    </dgm:pt>
    <dgm:pt modelId="{E2434FC8-96EC-4221-8741-C0CA841CED15}" type="sibTrans" cxnId="{0DCB90F6-B8E9-41B0-B232-F3A988872391}">
      <dgm:prSet/>
      <dgm:spPr/>
      <dgm:t>
        <a:bodyPr/>
        <a:lstStyle/>
        <a:p>
          <a:endParaRPr lang="ru-RU"/>
        </a:p>
      </dgm:t>
    </dgm:pt>
    <dgm:pt modelId="{7C6C81D4-A3C3-4C54-919F-AA559BDA3DF3}" type="parTrans" cxnId="{0DCB90F6-B8E9-41B0-B232-F3A988872391}">
      <dgm:prSet/>
      <dgm:spPr/>
      <dgm:t>
        <a:bodyPr/>
        <a:lstStyle/>
        <a:p>
          <a:endParaRPr lang="ru-RU"/>
        </a:p>
      </dgm:t>
    </dgm:pt>
    <dgm:pt modelId="{18426F3D-B716-4740-A27A-4374CDC29361}" type="pres">
      <dgm:prSet presAssocID="{DE9BD730-D449-4986-8BC8-660498966125}" presName="linearFlow" presStyleCnt="0">
        <dgm:presLayoutVars>
          <dgm:dir val="norm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C8D618-843C-415C-9837-A8F2B45AF68B}" type="pres">
      <dgm:prSet presAssocID="{4F887B58-658D-44E5-8607-5BDDB7088001}" presName="composite" presStyleCnt="0"/>
      <dgm:spPr/>
    </dgm:pt>
    <dgm:pt modelId="{B816B0B6-DD59-4E30-A48D-551125FA6AD9}" type="pres">
      <dgm:prSet presAssocID="{4F887B58-658D-44E5-8607-5BDDB7088001}" presName="imgShp" presStyleLbl="fgImgPlace1" presStyleIdx="0" presStyleCnt="4"/>
      <dgm:spPr/>
    </dgm:pt>
    <dgm:pt modelId="{597B72EA-F62E-4E9F-B102-354EB14EDABA}" type="pres">
      <dgm:prSet presAssocID="{4F887B58-658D-44E5-8607-5BDDB7088001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9F57DA-47F3-4206-BBBA-0D6B3C3C2CD7}" type="pres">
      <dgm:prSet presAssocID="{E86E1AEE-C55B-4B5B-9A3C-4DE04614E3EA}" presName="spacing" presStyleCnt="0"/>
      <dgm:spPr/>
    </dgm:pt>
    <dgm:pt modelId="{577E5FC3-87C9-44CD-81B7-5A735824165E}" type="pres">
      <dgm:prSet presAssocID="{5B108B23-054C-4FD6-A099-B1286D56733F}" presName="composite" presStyleCnt="0"/>
      <dgm:spPr/>
    </dgm:pt>
    <dgm:pt modelId="{6D5EC962-AA48-4A57-AB0B-CDA08BB61D24}" type="pres">
      <dgm:prSet presAssocID="{5B108B23-054C-4FD6-A099-B1286D56733F}" presName="imgShp" presStyleLbl="fgImgPlace1" presStyleIdx="1" presStyleCnt="4"/>
      <dgm:spPr/>
    </dgm:pt>
    <dgm:pt modelId="{A74E5018-8F60-4F0A-BAE9-150943B7B015}" type="pres">
      <dgm:prSet presAssocID="{5B108B23-054C-4FD6-A099-B1286D56733F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AF1BE3-A4D4-4E28-ACD4-87DE403F09C1}" type="pres">
      <dgm:prSet presAssocID="{2C247224-9950-47D6-A598-44726DA35595}" presName="spacing" presStyleCnt="0"/>
      <dgm:spPr/>
    </dgm:pt>
    <dgm:pt modelId="{5614871A-40F5-402A-8EF3-FFF9DDAC4B21}" type="pres">
      <dgm:prSet presAssocID="{105A6214-7091-4A50-9EEE-F246EE3054ED}" presName="composite" presStyleCnt="0"/>
      <dgm:spPr/>
    </dgm:pt>
    <dgm:pt modelId="{4A638AC5-E321-44DD-919A-E088E8AEE270}" type="pres">
      <dgm:prSet presAssocID="{105A6214-7091-4A50-9EEE-F246EE3054ED}" presName="imgShp" presStyleLbl="fgImgPlace1" presStyleIdx="2" presStyleCnt="4"/>
      <dgm:spPr/>
    </dgm:pt>
    <dgm:pt modelId="{D37DC7B7-118E-4BEF-AEA7-002A6DDC2751}" type="pres">
      <dgm:prSet presAssocID="{105A6214-7091-4A50-9EEE-F246EE3054ED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E19F5B-2B8A-4654-AF84-A35B06C6D392}" type="pres">
      <dgm:prSet presAssocID="{E2434FC8-96EC-4221-8741-C0CA841CED15}" presName="spacing" presStyleCnt="0"/>
      <dgm:spPr/>
    </dgm:pt>
    <dgm:pt modelId="{FDB5AB75-9CD3-41F2-80B0-0355412FA011}" type="pres">
      <dgm:prSet presAssocID="{268121B8-94FB-4987-A1EB-CE094F88D348}" presName="composite" presStyleCnt="0"/>
      <dgm:spPr/>
    </dgm:pt>
    <dgm:pt modelId="{968E4166-5015-4F7E-A781-FC864AD66EB6}" type="pres">
      <dgm:prSet presAssocID="{268121B8-94FB-4987-A1EB-CE094F88D348}" presName="imgShp" presStyleLbl="fgImgPlace1" presStyleIdx="3" presStyleCnt="4"/>
      <dgm:spPr/>
    </dgm:pt>
    <dgm:pt modelId="{B7AB789E-F781-4A79-9699-54EADC2F1F07}" type="pres">
      <dgm:prSet presAssocID="{268121B8-94FB-4987-A1EB-CE094F88D348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3EF824-61B6-49CA-8F46-DB84315E0FED}" type="presOf" srcId="{DE9BD730-D449-4986-8BC8-660498966125}" destId="{18426F3D-B716-4740-A27A-4374CDC29361}" srcOrd="0" destOrd="0" presId="urn:microsoft.com/office/officeart/2005/8/layout/vList3"/>
    <dgm:cxn modelId="{A571C899-0FAC-4BA9-9A71-9AE3F4BEA5EF}" srcId="{DE9BD730-D449-4986-8BC8-660498966125}" destId="{5B108B23-054C-4FD6-A099-B1286D56733F}" srcOrd="1" destOrd="0" parTransId="{1C44A1B5-6818-4D77-BF8C-2F3CEDF47364}" sibTransId="{2C247224-9950-47D6-A598-44726DA35595}"/>
    <dgm:cxn modelId="{F1B50651-4FA6-4538-9CED-A65904D51855}" srcId="{DE9BD730-D449-4986-8BC8-660498966125}" destId="{4F887B58-658D-44E5-8607-5BDDB7088001}" srcOrd="0" destOrd="0" parTransId="{94458D7A-99B4-47B9-A0E3-020FDA1B9589}" sibTransId="{E86E1AEE-C55B-4B5B-9A3C-4DE04614E3EA}"/>
    <dgm:cxn modelId="{39B060C6-FBFE-48A1-AD79-51844A6FEEA1}" type="presOf" srcId="{4F887B58-658D-44E5-8607-5BDDB7088001}" destId="{597B72EA-F62E-4E9F-B102-354EB14EDABA}" srcOrd="0" destOrd="0" presId="urn:microsoft.com/office/officeart/2005/8/layout/vList3"/>
    <dgm:cxn modelId="{D2E1ADF1-4970-45F3-9D6F-5EAC68E7E5FB}" type="presOf" srcId="{268121B8-94FB-4987-A1EB-CE094F88D348}" destId="{B7AB789E-F781-4A79-9699-54EADC2F1F07}" srcOrd="0" destOrd="0" presId="urn:microsoft.com/office/officeart/2005/8/layout/vList3"/>
    <dgm:cxn modelId="{E5A382B5-C2F5-4C84-82A5-9E46A2E0C4AA}" type="presOf" srcId="{105A6214-7091-4A50-9EEE-F246EE3054ED}" destId="{D37DC7B7-118E-4BEF-AEA7-002A6DDC2751}" srcOrd="0" destOrd="0" presId="urn:microsoft.com/office/officeart/2005/8/layout/vList3"/>
    <dgm:cxn modelId="{0DCB90F6-B8E9-41B0-B232-F3A988872391}" srcId="{DE9BD730-D449-4986-8BC8-660498966125}" destId="{105A6214-7091-4A50-9EEE-F246EE3054ED}" srcOrd="2" destOrd="0" parTransId="{7C6C81D4-A3C3-4C54-919F-AA559BDA3DF3}" sibTransId="{E2434FC8-96EC-4221-8741-C0CA841CED15}"/>
    <dgm:cxn modelId="{703F0067-BC9B-4ED4-8F62-2673F051AA64}" srcId="{DE9BD730-D449-4986-8BC8-660498966125}" destId="{268121B8-94FB-4987-A1EB-CE094F88D348}" srcOrd="3" destOrd="0" parTransId="{20C1F4E8-70E3-4017-AD5E-D748CE66DD80}" sibTransId="{EC5CD5C4-0A52-4EC4-A187-3D8C371C668B}"/>
    <dgm:cxn modelId="{829A2C71-8BCE-4146-A2C8-78B17BE96D56}" type="presOf" srcId="{5B108B23-054C-4FD6-A099-B1286D56733F}" destId="{A74E5018-8F60-4F0A-BAE9-150943B7B015}" srcOrd="0" destOrd="0" presId="urn:microsoft.com/office/officeart/2005/8/layout/vList3"/>
    <dgm:cxn modelId="{84F7EAED-5906-4682-B7E7-5C0BCBA49BC3}" type="presParOf" srcId="{18426F3D-B716-4740-A27A-4374CDC29361}" destId="{86C8D618-843C-415C-9837-A8F2B45AF68B}" srcOrd="0" destOrd="0" presId="urn:microsoft.com/office/officeart/2005/8/layout/vList3"/>
    <dgm:cxn modelId="{A4B398EC-F8BD-4F7B-97B9-C6FF17999913}" type="presParOf" srcId="{86C8D618-843C-415C-9837-A8F2B45AF68B}" destId="{B816B0B6-DD59-4E30-A48D-551125FA6AD9}" srcOrd="0" destOrd="0" presId="urn:microsoft.com/office/officeart/2005/8/layout/vList3"/>
    <dgm:cxn modelId="{A964384F-0F4D-424D-BAB8-C93569FC141B}" type="presParOf" srcId="{86C8D618-843C-415C-9837-A8F2B45AF68B}" destId="{597B72EA-F62E-4E9F-B102-354EB14EDABA}" srcOrd="1" destOrd="0" presId="urn:microsoft.com/office/officeart/2005/8/layout/vList3"/>
    <dgm:cxn modelId="{B05A59C3-F64B-4356-8554-007D45789B8F}" type="presParOf" srcId="{18426F3D-B716-4740-A27A-4374CDC29361}" destId="{4A9F57DA-47F3-4206-BBBA-0D6B3C3C2CD7}" srcOrd="1" destOrd="0" presId="urn:microsoft.com/office/officeart/2005/8/layout/vList3"/>
    <dgm:cxn modelId="{50AC5DA5-73AA-4B09-A7F6-A098376A788D}" type="presParOf" srcId="{18426F3D-B716-4740-A27A-4374CDC29361}" destId="{577E5FC3-87C9-44CD-81B7-5A735824165E}" srcOrd="2" destOrd="0" presId="urn:microsoft.com/office/officeart/2005/8/layout/vList3"/>
    <dgm:cxn modelId="{71C8E180-D1F2-4D96-B644-EA4D256A25D3}" type="presParOf" srcId="{577E5FC3-87C9-44CD-81B7-5A735824165E}" destId="{6D5EC962-AA48-4A57-AB0B-CDA08BB61D24}" srcOrd="0" destOrd="0" presId="urn:microsoft.com/office/officeart/2005/8/layout/vList3"/>
    <dgm:cxn modelId="{FD5796B6-2435-4328-BBE5-346365FF1A06}" type="presParOf" srcId="{577E5FC3-87C9-44CD-81B7-5A735824165E}" destId="{A74E5018-8F60-4F0A-BAE9-150943B7B015}" srcOrd="1" destOrd="0" presId="urn:microsoft.com/office/officeart/2005/8/layout/vList3"/>
    <dgm:cxn modelId="{B2D17ECF-5BF2-40DC-B16B-1EAC9CA89D2D}" type="presParOf" srcId="{18426F3D-B716-4740-A27A-4374CDC29361}" destId="{CFAF1BE3-A4D4-4E28-ACD4-87DE403F09C1}" srcOrd="3" destOrd="0" presId="urn:microsoft.com/office/officeart/2005/8/layout/vList3"/>
    <dgm:cxn modelId="{2217D7DA-EED5-412F-B61A-540593011A7B}" type="presParOf" srcId="{18426F3D-B716-4740-A27A-4374CDC29361}" destId="{5614871A-40F5-402A-8EF3-FFF9DDAC4B21}" srcOrd="4" destOrd="0" presId="urn:microsoft.com/office/officeart/2005/8/layout/vList3"/>
    <dgm:cxn modelId="{96A06B90-D2E2-4BB5-8A99-51F2E791F8B5}" type="presParOf" srcId="{5614871A-40F5-402A-8EF3-FFF9DDAC4B21}" destId="{4A638AC5-E321-44DD-919A-E088E8AEE270}" srcOrd="0" destOrd="0" presId="urn:microsoft.com/office/officeart/2005/8/layout/vList3"/>
    <dgm:cxn modelId="{DA4AD10C-D1B6-4C84-AED9-C74C86341A87}" type="presParOf" srcId="{5614871A-40F5-402A-8EF3-FFF9DDAC4B21}" destId="{D37DC7B7-118E-4BEF-AEA7-002A6DDC2751}" srcOrd="1" destOrd="0" presId="urn:microsoft.com/office/officeart/2005/8/layout/vList3"/>
    <dgm:cxn modelId="{59B84FD6-9783-473C-B0B5-2560E23F0750}" type="presParOf" srcId="{18426F3D-B716-4740-A27A-4374CDC29361}" destId="{3EE19F5B-2B8A-4654-AF84-A35B06C6D392}" srcOrd="5" destOrd="0" presId="urn:microsoft.com/office/officeart/2005/8/layout/vList3"/>
    <dgm:cxn modelId="{C423CC3E-A0B8-4189-89C1-5AFB13646F8C}" type="presParOf" srcId="{18426F3D-B716-4740-A27A-4374CDC29361}" destId="{FDB5AB75-9CD3-41F2-80B0-0355412FA011}" srcOrd="6" destOrd="0" presId="urn:microsoft.com/office/officeart/2005/8/layout/vList3"/>
    <dgm:cxn modelId="{C336054B-7E12-4CC7-B584-9B8BA9E06477}" type="presParOf" srcId="{FDB5AB75-9CD3-41F2-80B0-0355412FA011}" destId="{968E4166-5015-4F7E-A781-FC864AD66EB6}" srcOrd="0" destOrd="0" presId="urn:microsoft.com/office/officeart/2005/8/layout/vList3"/>
    <dgm:cxn modelId="{3C235D81-BD60-48D8-97B4-3296AF43501A}" type="presParOf" srcId="{FDB5AB75-9CD3-41F2-80B0-0355412FA011}" destId="{B7AB789E-F781-4A79-9699-54EADC2F1F0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FC18F54A-EC3C-4D6A-AF81-C9EB741EC78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58EA46-4B14-4078-9234-EF149D3E443C}">
      <dgm:prSet phldrT="[Текст]" custT="1"/>
      <dgm:spPr/>
      <dgm:t>
        <a:bodyPr/>
        <a:lstStyle/>
        <a:p>
          <a:r>
            <a:rPr lang="ru-RU" sz="2000" dirty="0" smtClean="0"/>
            <a:t>ДВОИЧНАЯ СИСТЕМА СЧИСЛЕНИЯ</a:t>
          </a:r>
          <a:endParaRPr lang="ru-RU" sz="2000" dirty="0"/>
        </a:p>
      </dgm:t>
    </dgm:pt>
    <dgm:pt modelId="{BAB01229-D087-4F31-83D7-C26A4A17CABD}" type="parTrans" cxnId="{76824319-C448-42A4-B550-2D613A04AF57}">
      <dgm:prSet/>
      <dgm:spPr/>
      <dgm:t>
        <a:bodyPr/>
        <a:lstStyle/>
        <a:p>
          <a:endParaRPr lang="ru-RU"/>
        </a:p>
      </dgm:t>
    </dgm:pt>
    <dgm:pt modelId="{437C80CC-FC90-4A5D-8AC3-8144FBFD5762}" type="sibTrans" cxnId="{76824319-C448-42A4-B550-2D613A04AF57}">
      <dgm:prSet/>
      <dgm:spPr/>
      <dgm:t>
        <a:bodyPr/>
        <a:lstStyle/>
        <a:p>
          <a:endParaRPr lang="ru-RU"/>
        </a:p>
      </dgm:t>
    </dgm:pt>
    <dgm:pt modelId="{54B70108-5ED6-4D86-88FB-F531EBD4EDA4}">
      <dgm:prSet phldrT="[Текст]" custT="1"/>
      <dgm:spPr/>
      <dgm:t>
        <a:bodyPr/>
        <a:lstStyle/>
        <a:p>
          <a:r>
            <a:rPr lang="ru-RU" sz="1800" dirty="0" smtClean="0"/>
            <a:t>Основание: 2</a:t>
          </a:r>
          <a:endParaRPr lang="ru-RU" sz="1800" dirty="0"/>
        </a:p>
      </dgm:t>
    </dgm:pt>
    <dgm:pt modelId="{07256ACD-A222-4DC8-9AEA-22FFC0DB463A}" type="parTrans" cxnId="{6F3DCBBF-E806-4129-A499-F50B5A33FCED}">
      <dgm:prSet/>
      <dgm:spPr/>
      <dgm:t>
        <a:bodyPr/>
        <a:lstStyle/>
        <a:p>
          <a:endParaRPr lang="ru-RU"/>
        </a:p>
      </dgm:t>
    </dgm:pt>
    <dgm:pt modelId="{C15A6FA5-903F-4974-AB7D-8B5BE6D186E2}" type="sibTrans" cxnId="{6F3DCBBF-E806-4129-A499-F50B5A33FCED}">
      <dgm:prSet/>
      <dgm:spPr/>
      <dgm:t>
        <a:bodyPr/>
        <a:lstStyle/>
        <a:p>
          <a:endParaRPr lang="ru-RU"/>
        </a:p>
      </dgm:t>
    </dgm:pt>
    <dgm:pt modelId="{66FFBDD4-BD1A-4E51-BF9A-70975DCB6E49}">
      <dgm:prSet phldrT="[Текст]" custT="1"/>
      <dgm:spPr/>
      <dgm:t>
        <a:bodyPr/>
        <a:lstStyle/>
        <a:p>
          <a:r>
            <a:rPr lang="ru-RU" sz="1800" dirty="0" smtClean="0"/>
            <a:t>Алфавит: 0, 1</a:t>
          </a:r>
          <a:endParaRPr lang="ru-RU" sz="1800" dirty="0"/>
        </a:p>
      </dgm:t>
    </dgm:pt>
    <dgm:pt modelId="{D509DEBF-06DB-4A50-9E77-390A8A0EB4A7}" type="parTrans" cxnId="{5D55844D-D40D-4312-BB9B-819DAE0100E8}">
      <dgm:prSet/>
      <dgm:spPr/>
      <dgm:t>
        <a:bodyPr/>
        <a:lstStyle/>
        <a:p>
          <a:endParaRPr lang="ru-RU"/>
        </a:p>
      </dgm:t>
    </dgm:pt>
    <dgm:pt modelId="{79DB72D8-E3FE-449F-8430-F38787F3A09F}" type="sibTrans" cxnId="{5D55844D-D40D-4312-BB9B-819DAE0100E8}">
      <dgm:prSet/>
      <dgm:spPr/>
      <dgm:t>
        <a:bodyPr/>
        <a:lstStyle/>
        <a:p>
          <a:endParaRPr lang="ru-RU"/>
        </a:p>
      </dgm:t>
    </dgm:pt>
    <dgm:pt modelId="{60A1F607-17CA-4D94-9B17-73ECCCAA3A27}">
      <dgm:prSet phldrT="[Текст]" custT="1"/>
      <dgm:spPr/>
      <dgm:t>
        <a:bodyPr/>
        <a:lstStyle/>
        <a:p>
          <a:r>
            <a:rPr lang="ru-RU" sz="1800" dirty="0" smtClean="0"/>
            <a:t>Базис</a:t>
          </a:r>
          <a:r>
            <a:rPr lang="ru-RU" sz="1500" dirty="0" smtClean="0"/>
            <a:t>: </a:t>
          </a:r>
          <a:r>
            <a:rPr lang="ru-RU" sz="1800" dirty="0" smtClean="0"/>
            <a:t>1, 2, 8, …</a:t>
          </a:r>
          <a:endParaRPr lang="ru-RU" sz="1800" dirty="0"/>
        </a:p>
      </dgm:t>
    </dgm:pt>
    <dgm:pt modelId="{AE4F7E03-944E-4061-AD23-0E3D28053067}" type="parTrans" cxnId="{E16077E2-C292-40B2-8174-94CF55D889E5}">
      <dgm:prSet/>
      <dgm:spPr/>
      <dgm:t>
        <a:bodyPr/>
        <a:lstStyle/>
        <a:p>
          <a:endParaRPr lang="ru-RU"/>
        </a:p>
      </dgm:t>
    </dgm:pt>
    <dgm:pt modelId="{1E93B98A-94E1-466B-A623-481CCCEDD4BE}" type="sibTrans" cxnId="{E16077E2-C292-40B2-8174-94CF55D889E5}">
      <dgm:prSet/>
      <dgm:spPr/>
      <dgm:t>
        <a:bodyPr/>
        <a:lstStyle/>
        <a:p>
          <a:endParaRPr lang="ru-RU"/>
        </a:p>
      </dgm:t>
    </dgm:pt>
    <dgm:pt modelId="{8CFE8129-F190-443C-8B8D-BD86C2344A29}" type="pres">
      <dgm:prSet presAssocID="{FC18F54A-EC3C-4D6A-AF81-C9EB741EC787}" presName="hierChild1" presStyleCnt="0">
        <dgm:presLayoutVars>
          <dgm:chPref val="1"/>
          <dgm:dir val="norm"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4222724-CAC2-427B-B38A-FEAE0F0EAE6C}" type="pres">
      <dgm:prSet presAssocID="{4C58EA46-4B14-4078-9234-EF149D3E443C}" presName="hierRoot1" presStyleCnt="0">
        <dgm:presLayoutVars>
          <dgm:hierBranch val="init"/>
        </dgm:presLayoutVars>
      </dgm:prSet>
      <dgm:spPr/>
    </dgm:pt>
    <dgm:pt modelId="{93C52D61-FA2E-4BAC-86DB-4E99A204D2DE}" type="pres">
      <dgm:prSet presAssocID="{4C58EA46-4B14-4078-9234-EF149D3E443C}" presName="rootComposite1" presStyleCnt="0"/>
      <dgm:spPr/>
    </dgm:pt>
    <dgm:pt modelId="{E27ECE3F-D48B-4F8B-9946-8F6D4C0B8815}" type="pres">
      <dgm:prSet custScaleX="342046" custScaleY="31227" presAssocID="{4C58EA46-4B14-4078-9234-EF149D3E443C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DE86B6-05EA-4EFF-95BB-A12A82837FA3}" type="pres">
      <dgm:prSet presAssocID="{4C58EA46-4B14-4078-9234-EF149D3E443C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B286778-ED32-4A78-85B0-6604C5CF7721}" type="pres">
      <dgm:prSet presAssocID="{4C58EA46-4B14-4078-9234-EF149D3E443C}" presName="hierChild2" presStyleCnt="0"/>
      <dgm:spPr/>
    </dgm:pt>
    <dgm:pt modelId="{C74BD471-C723-4849-8BED-E21C2E270548}" type="pres">
      <dgm:prSet presAssocID="{07256ACD-A222-4DC8-9AEA-22FFC0DB463A}" presName="Name37" presStyleLbl="parChTrans1D2" presStyleIdx="0" presStyleCnt="3"/>
      <dgm:spPr/>
      <dgm:t>
        <a:bodyPr/>
        <a:lstStyle/>
        <a:p>
          <a:endParaRPr lang="ru-RU"/>
        </a:p>
      </dgm:t>
    </dgm:pt>
    <dgm:pt modelId="{AB2A2CF2-8276-4122-A8D3-6A5D085E8C91}" type="pres">
      <dgm:prSet presAssocID="{54B70108-5ED6-4D86-88FB-F531EBD4EDA4}" presName="hierRoot2" presStyleCnt="0">
        <dgm:presLayoutVars>
          <dgm:hierBranch val="init"/>
        </dgm:presLayoutVars>
      </dgm:prSet>
      <dgm:spPr/>
    </dgm:pt>
    <dgm:pt modelId="{92250AC1-FB48-4E43-83CF-5DD1F1CB2F93}" type="pres">
      <dgm:prSet presAssocID="{54B70108-5ED6-4D86-88FB-F531EBD4EDA4}" presName="rootComposite" presStyleCnt="0"/>
      <dgm:spPr/>
    </dgm:pt>
    <dgm:pt modelId="{A3BF5F8B-A983-4C8F-8230-F35C5BC726EF}" type="pres">
      <dgm:prSet custScaleY="32925" presAssocID="{54B70108-5ED6-4D86-88FB-F531EBD4EDA4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2AB996-000A-4A4C-A33E-8F88DCFBE4BF}" type="pres">
      <dgm:prSet presAssocID="{54B70108-5ED6-4D86-88FB-F531EBD4EDA4}" presName="rootConnector" presStyleLbl="node2" presStyleIdx="0" presStyleCnt="3"/>
      <dgm:spPr/>
      <dgm:t>
        <a:bodyPr/>
        <a:lstStyle/>
        <a:p>
          <a:endParaRPr lang="ru-RU"/>
        </a:p>
      </dgm:t>
    </dgm:pt>
    <dgm:pt modelId="{96B45F10-9379-4D2D-9249-DD038C680382}" type="pres">
      <dgm:prSet presAssocID="{54B70108-5ED6-4D86-88FB-F531EBD4EDA4}" presName="hierChild4" presStyleCnt="0"/>
      <dgm:spPr/>
    </dgm:pt>
    <dgm:pt modelId="{2B72485F-4639-4DF1-BD5C-D595B591325E}" type="pres">
      <dgm:prSet presAssocID="{54B70108-5ED6-4D86-88FB-F531EBD4EDA4}" presName="hierChild5" presStyleCnt="0"/>
      <dgm:spPr/>
    </dgm:pt>
    <dgm:pt modelId="{4FBC5839-0D8B-4B33-A31B-AFE22F19AE5D}" type="pres">
      <dgm:prSet presAssocID="{D509DEBF-06DB-4A50-9E77-390A8A0EB4A7}" presName="Name37" presStyleLbl="parChTrans1D2" presStyleIdx="1" presStyleCnt="3"/>
      <dgm:spPr/>
      <dgm:t>
        <a:bodyPr/>
        <a:lstStyle/>
        <a:p>
          <a:endParaRPr lang="ru-RU"/>
        </a:p>
      </dgm:t>
    </dgm:pt>
    <dgm:pt modelId="{D189BD42-0A08-4B5B-A7F9-B2DF789D4335}" type="pres">
      <dgm:prSet presAssocID="{66FFBDD4-BD1A-4E51-BF9A-70975DCB6E49}" presName="hierRoot2" presStyleCnt="0">
        <dgm:presLayoutVars>
          <dgm:hierBranch val="init"/>
        </dgm:presLayoutVars>
      </dgm:prSet>
      <dgm:spPr/>
    </dgm:pt>
    <dgm:pt modelId="{4E4B03AE-A0AB-446A-9740-9E94514B0003}" type="pres">
      <dgm:prSet presAssocID="{66FFBDD4-BD1A-4E51-BF9A-70975DCB6E49}" presName="rootComposite" presStyleCnt="0"/>
      <dgm:spPr/>
    </dgm:pt>
    <dgm:pt modelId="{EDF0B4E4-AE4D-4DEA-A190-621C4C1AE80D}" type="pres">
      <dgm:prSet custScaleY="31059" presAssocID="{66FFBDD4-BD1A-4E51-BF9A-70975DCB6E49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55F2C7-9EF1-4829-AFBA-1198431518DA}" type="pres">
      <dgm:prSet presAssocID="{66FFBDD4-BD1A-4E51-BF9A-70975DCB6E49}" presName="rootConnector" presStyleLbl="node2" presStyleIdx="1" presStyleCnt="3"/>
      <dgm:spPr/>
      <dgm:t>
        <a:bodyPr/>
        <a:lstStyle/>
        <a:p>
          <a:endParaRPr lang="ru-RU"/>
        </a:p>
      </dgm:t>
    </dgm:pt>
    <dgm:pt modelId="{EDD4A465-C180-402E-82BB-A1322406A391}" type="pres">
      <dgm:prSet presAssocID="{66FFBDD4-BD1A-4E51-BF9A-70975DCB6E49}" presName="hierChild4" presStyleCnt="0"/>
      <dgm:spPr/>
    </dgm:pt>
    <dgm:pt modelId="{FA3375E7-5698-4927-A044-298468D8EA5D}" type="pres">
      <dgm:prSet presAssocID="{66FFBDD4-BD1A-4E51-BF9A-70975DCB6E49}" presName="hierChild5" presStyleCnt="0"/>
      <dgm:spPr/>
    </dgm:pt>
    <dgm:pt modelId="{3DCF6A9D-8B5E-47E8-A7CC-CDBD4FFAFF19}" type="pres">
      <dgm:prSet presAssocID="{AE4F7E03-944E-4061-AD23-0E3D28053067}" presName="Name37" presStyleLbl="parChTrans1D2" presStyleIdx="2" presStyleCnt="3"/>
      <dgm:spPr/>
      <dgm:t>
        <a:bodyPr/>
        <a:lstStyle/>
        <a:p>
          <a:endParaRPr lang="ru-RU"/>
        </a:p>
      </dgm:t>
    </dgm:pt>
    <dgm:pt modelId="{B7CE5140-64F0-4DD5-A9C5-67BEC318DD86}" type="pres">
      <dgm:prSet presAssocID="{60A1F607-17CA-4D94-9B17-73ECCCAA3A27}" presName="hierRoot2" presStyleCnt="0">
        <dgm:presLayoutVars>
          <dgm:hierBranch val="init"/>
        </dgm:presLayoutVars>
      </dgm:prSet>
      <dgm:spPr/>
    </dgm:pt>
    <dgm:pt modelId="{60DFDDD0-E64A-4A02-9C4B-6159666C82F7}" type="pres">
      <dgm:prSet presAssocID="{60A1F607-17CA-4D94-9B17-73ECCCAA3A27}" presName="rootComposite" presStyleCnt="0"/>
      <dgm:spPr/>
    </dgm:pt>
    <dgm:pt modelId="{F1E546BA-391B-4E29-A378-BA362CF10108}" type="pres">
      <dgm:prSet custScaleY="31059" presAssocID="{60A1F607-17CA-4D94-9B17-73ECCCAA3A27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9340DB-D030-4B7D-9BFC-D375AD820557}" type="pres">
      <dgm:prSet presAssocID="{60A1F607-17CA-4D94-9B17-73ECCCAA3A27}" presName="rootConnector" presStyleLbl="node2" presStyleIdx="2" presStyleCnt="3"/>
      <dgm:spPr/>
      <dgm:t>
        <a:bodyPr/>
        <a:lstStyle/>
        <a:p>
          <a:endParaRPr lang="ru-RU"/>
        </a:p>
      </dgm:t>
    </dgm:pt>
    <dgm:pt modelId="{60AAAAB7-D563-4735-B0A4-A5AC6AC065BE}" type="pres">
      <dgm:prSet presAssocID="{60A1F607-17CA-4D94-9B17-73ECCCAA3A27}" presName="hierChild4" presStyleCnt="0"/>
      <dgm:spPr/>
    </dgm:pt>
    <dgm:pt modelId="{3432158A-F781-4E61-B8D4-2C335E4D3EFF}" type="pres">
      <dgm:prSet presAssocID="{60A1F607-17CA-4D94-9B17-73ECCCAA3A27}" presName="hierChild5" presStyleCnt="0"/>
      <dgm:spPr/>
    </dgm:pt>
    <dgm:pt modelId="{9CEA10AB-FEF4-41B6-A8C3-6CAC5FE06760}" type="pres">
      <dgm:prSet presAssocID="{4C58EA46-4B14-4078-9234-EF149D3E443C}" presName="hierChild3" presStyleCnt="0"/>
      <dgm:spPr/>
    </dgm:pt>
  </dgm:ptLst>
  <dgm:cxnLst>
    <dgm:cxn modelId="{6F3DCBBF-E806-4129-A499-F50B5A33FCED}" srcId="{4C58EA46-4B14-4078-9234-EF149D3E443C}" destId="{54B70108-5ED6-4D86-88FB-F531EBD4EDA4}" srcOrd="0" destOrd="0" parTransId="{07256ACD-A222-4DC8-9AEA-22FFC0DB463A}" sibTransId="{C15A6FA5-903F-4974-AB7D-8B5BE6D186E2}"/>
    <dgm:cxn modelId="{295C6BB1-2ACD-4A89-B20E-67C4B8878347}" type="presOf" srcId="{60A1F607-17CA-4D94-9B17-73ECCCAA3A27}" destId="{F1E546BA-391B-4E29-A378-BA362CF10108}" srcOrd="0" destOrd="0" presId="urn:microsoft.com/office/officeart/2005/8/layout/orgChart1"/>
    <dgm:cxn modelId="{FD5BE2E4-6403-4387-9D66-FA158840B99C}" type="presOf" srcId="{4C58EA46-4B14-4078-9234-EF149D3E443C}" destId="{E27ECE3F-D48B-4F8B-9946-8F6D4C0B8815}" srcOrd="0" destOrd="0" presId="urn:microsoft.com/office/officeart/2005/8/layout/orgChart1"/>
    <dgm:cxn modelId="{5D55844D-D40D-4312-BB9B-819DAE0100E8}" srcId="{4C58EA46-4B14-4078-9234-EF149D3E443C}" destId="{66FFBDD4-BD1A-4E51-BF9A-70975DCB6E49}" srcOrd="1" destOrd="0" parTransId="{D509DEBF-06DB-4A50-9E77-390A8A0EB4A7}" sibTransId="{79DB72D8-E3FE-449F-8430-F38787F3A09F}"/>
    <dgm:cxn modelId="{99E40222-B714-4C15-828C-8FB29E13799E}" type="presOf" srcId="{60A1F607-17CA-4D94-9B17-73ECCCAA3A27}" destId="{569340DB-D030-4B7D-9BFC-D375AD820557}" srcOrd="1" destOrd="0" presId="urn:microsoft.com/office/officeart/2005/8/layout/orgChart1"/>
    <dgm:cxn modelId="{5007725B-6A4F-4EA2-B1ED-131E43781A1A}" type="presOf" srcId="{66FFBDD4-BD1A-4E51-BF9A-70975DCB6E49}" destId="{5C55F2C7-9EF1-4829-AFBA-1198431518DA}" srcOrd="1" destOrd="0" presId="urn:microsoft.com/office/officeart/2005/8/layout/orgChart1"/>
    <dgm:cxn modelId="{9CB17F83-38B2-4C61-A490-13176C321AFF}" type="presOf" srcId="{07256ACD-A222-4DC8-9AEA-22FFC0DB463A}" destId="{C74BD471-C723-4849-8BED-E21C2E270548}" srcOrd="0" destOrd="0" presId="urn:microsoft.com/office/officeart/2005/8/layout/orgChart1"/>
    <dgm:cxn modelId="{76824319-C448-42A4-B550-2D613A04AF57}" srcId="{FC18F54A-EC3C-4D6A-AF81-C9EB741EC787}" destId="{4C58EA46-4B14-4078-9234-EF149D3E443C}" srcOrd="0" destOrd="0" parTransId="{BAB01229-D087-4F31-83D7-C26A4A17CABD}" sibTransId="{437C80CC-FC90-4A5D-8AC3-8144FBFD5762}"/>
    <dgm:cxn modelId="{FC49E7C0-0CC6-4198-A7A4-52B5A3D21663}" type="presOf" srcId="{66FFBDD4-BD1A-4E51-BF9A-70975DCB6E49}" destId="{EDF0B4E4-AE4D-4DEA-A190-621C4C1AE80D}" srcOrd="0" destOrd="0" presId="urn:microsoft.com/office/officeart/2005/8/layout/orgChart1"/>
    <dgm:cxn modelId="{F49F7D02-B3C0-4A93-B37F-E2463A8CED3A}" type="presOf" srcId="{4C58EA46-4B14-4078-9234-EF149D3E443C}" destId="{CDDE86B6-05EA-4EFF-95BB-A12A82837FA3}" srcOrd="1" destOrd="0" presId="urn:microsoft.com/office/officeart/2005/8/layout/orgChart1"/>
    <dgm:cxn modelId="{2337BD4E-7BEB-4E43-995F-6DB9BD3F54AB}" type="presOf" srcId="{D509DEBF-06DB-4A50-9E77-390A8A0EB4A7}" destId="{4FBC5839-0D8B-4B33-A31B-AFE22F19AE5D}" srcOrd="0" destOrd="0" presId="urn:microsoft.com/office/officeart/2005/8/layout/orgChart1"/>
    <dgm:cxn modelId="{2AFF253E-4A38-498C-95D5-992897A99C0C}" type="presOf" srcId="{54B70108-5ED6-4D86-88FB-F531EBD4EDA4}" destId="{B32AB996-000A-4A4C-A33E-8F88DCFBE4BF}" srcOrd="1" destOrd="0" presId="urn:microsoft.com/office/officeart/2005/8/layout/orgChart1"/>
    <dgm:cxn modelId="{D1D90546-9306-44C5-B32A-3E4CD1F03466}" type="presOf" srcId="{54B70108-5ED6-4D86-88FB-F531EBD4EDA4}" destId="{A3BF5F8B-A983-4C8F-8230-F35C5BC726EF}" srcOrd="0" destOrd="0" presId="urn:microsoft.com/office/officeart/2005/8/layout/orgChart1"/>
    <dgm:cxn modelId="{B544DA61-09C3-4177-AFC1-E18FE7A0F0B1}" type="presOf" srcId="{FC18F54A-EC3C-4D6A-AF81-C9EB741EC787}" destId="{8CFE8129-F190-443C-8B8D-BD86C2344A29}" srcOrd="0" destOrd="0" presId="urn:microsoft.com/office/officeart/2005/8/layout/orgChart1"/>
    <dgm:cxn modelId="{E16077E2-C292-40B2-8174-94CF55D889E5}" srcId="{4C58EA46-4B14-4078-9234-EF149D3E443C}" destId="{60A1F607-17CA-4D94-9B17-73ECCCAA3A27}" srcOrd="2" destOrd="0" parTransId="{AE4F7E03-944E-4061-AD23-0E3D28053067}" sibTransId="{1E93B98A-94E1-466B-A623-481CCCEDD4BE}"/>
    <dgm:cxn modelId="{0221005F-56DB-4993-861D-C9137983C60C}" type="presOf" srcId="{AE4F7E03-944E-4061-AD23-0E3D28053067}" destId="{3DCF6A9D-8B5E-47E8-A7CC-CDBD4FFAFF19}" srcOrd="0" destOrd="0" presId="urn:microsoft.com/office/officeart/2005/8/layout/orgChart1"/>
    <dgm:cxn modelId="{13D3FCF5-B031-4A4B-8D4F-04F198DDC8D5}" type="presParOf" srcId="{8CFE8129-F190-443C-8B8D-BD86C2344A29}" destId="{94222724-CAC2-427B-B38A-FEAE0F0EAE6C}" srcOrd="0" destOrd="0" presId="urn:microsoft.com/office/officeart/2005/8/layout/orgChart1"/>
    <dgm:cxn modelId="{0046089E-D91A-4DF7-8543-38C10F49D875}" type="presParOf" srcId="{94222724-CAC2-427B-B38A-FEAE0F0EAE6C}" destId="{93C52D61-FA2E-4BAC-86DB-4E99A204D2DE}" srcOrd="0" destOrd="0" presId="urn:microsoft.com/office/officeart/2005/8/layout/orgChart1"/>
    <dgm:cxn modelId="{E9416B00-E0A8-4E6C-90B5-4F01CC7FC2C7}" type="presParOf" srcId="{93C52D61-FA2E-4BAC-86DB-4E99A204D2DE}" destId="{E27ECE3F-D48B-4F8B-9946-8F6D4C0B8815}" srcOrd="0" destOrd="0" presId="urn:microsoft.com/office/officeart/2005/8/layout/orgChart1"/>
    <dgm:cxn modelId="{8618CE84-DFE9-46F4-ADD8-1BC2A0DF3FF1}" type="presParOf" srcId="{93C52D61-FA2E-4BAC-86DB-4E99A204D2DE}" destId="{CDDE86B6-05EA-4EFF-95BB-A12A82837FA3}" srcOrd="1" destOrd="0" presId="urn:microsoft.com/office/officeart/2005/8/layout/orgChart1"/>
    <dgm:cxn modelId="{D48612A2-029B-49A8-B1CC-CEF645287267}" type="presParOf" srcId="{94222724-CAC2-427B-B38A-FEAE0F0EAE6C}" destId="{5B286778-ED32-4A78-85B0-6604C5CF7721}" srcOrd="1" destOrd="0" presId="urn:microsoft.com/office/officeart/2005/8/layout/orgChart1"/>
    <dgm:cxn modelId="{FDE941CB-2A43-4B6C-8A1C-1405D6EE06A5}" type="presParOf" srcId="{5B286778-ED32-4A78-85B0-6604C5CF7721}" destId="{C74BD471-C723-4849-8BED-E21C2E270548}" srcOrd="0" destOrd="0" presId="urn:microsoft.com/office/officeart/2005/8/layout/orgChart1"/>
    <dgm:cxn modelId="{F6B06111-3B09-45E5-A4BE-6FC7805ACFF9}" type="presParOf" srcId="{5B286778-ED32-4A78-85B0-6604C5CF7721}" destId="{AB2A2CF2-8276-4122-A8D3-6A5D085E8C91}" srcOrd="1" destOrd="0" presId="urn:microsoft.com/office/officeart/2005/8/layout/orgChart1"/>
    <dgm:cxn modelId="{DC980864-5772-4460-ABA7-8A8B244B49EB}" type="presParOf" srcId="{AB2A2CF2-8276-4122-A8D3-6A5D085E8C91}" destId="{92250AC1-FB48-4E43-83CF-5DD1F1CB2F93}" srcOrd="0" destOrd="0" presId="urn:microsoft.com/office/officeart/2005/8/layout/orgChart1"/>
    <dgm:cxn modelId="{23DBE883-EED6-4713-9557-C2A5041F7709}" type="presParOf" srcId="{92250AC1-FB48-4E43-83CF-5DD1F1CB2F93}" destId="{A3BF5F8B-A983-4C8F-8230-F35C5BC726EF}" srcOrd="0" destOrd="0" presId="urn:microsoft.com/office/officeart/2005/8/layout/orgChart1"/>
    <dgm:cxn modelId="{6F931AB4-4C0A-4BF8-900E-5EA43342D832}" type="presParOf" srcId="{92250AC1-FB48-4E43-83CF-5DD1F1CB2F93}" destId="{B32AB996-000A-4A4C-A33E-8F88DCFBE4BF}" srcOrd="1" destOrd="0" presId="urn:microsoft.com/office/officeart/2005/8/layout/orgChart1"/>
    <dgm:cxn modelId="{6F219A56-CC38-486A-ACBD-7C07B68679BB}" type="presParOf" srcId="{AB2A2CF2-8276-4122-A8D3-6A5D085E8C91}" destId="{96B45F10-9379-4D2D-9249-DD038C680382}" srcOrd="1" destOrd="0" presId="urn:microsoft.com/office/officeart/2005/8/layout/orgChart1"/>
    <dgm:cxn modelId="{FB7FE0EE-A1C7-4703-AD4B-9CF36ADAC3EA}" type="presParOf" srcId="{AB2A2CF2-8276-4122-A8D3-6A5D085E8C91}" destId="{2B72485F-4639-4DF1-BD5C-D595B591325E}" srcOrd="2" destOrd="0" presId="urn:microsoft.com/office/officeart/2005/8/layout/orgChart1"/>
    <dgm:cxn modelId="{EC8018D1-E64D-4B5A-9AEE-3C6CFADFF363}" type="presParOf" srcId="{5B286778-ED32-4A78-85B0-6604C5CF7721}" destId="{4FBC5839-0D8B-4B33-A31B-AFE22F19AE5D}" srcOrd="2" destOrd="0" presId="urn:microsoft.com/office/officeart/2005/8/layout/orgChart1"/>
    <dgm:cxn modelId="{95F7EFC4-CDE5-4379-99BD-CFB818C673BD}" type="presParOf" srcId="{5B286778-ED32-4A78-85B0-6604C5CF7721}" destId="{D189BD42-0A08-4B5B-A7F9-B2DF789D4335}" srcOrd="3" destOrd="0" presId="urn:microsoft.com/office/officeart/2005/8/layout/orgChart1"/>
    <dgm:cxn modelId="{93B525C5-68C9-4593-A755-52F93A2DB769}" type="presParOf" srcId="{D189BD42-0A08-4B5B-A7F9-B2DF789D4335}" destId="{4E4B03AE-A0AB-446A-9740-9E94514B0003}" srcOrd="0" destOrd="0" presId="urn:microsoft.com/office/officeart/2005/8/layout/orgChart1"/>
    <dgm:cxn modelId="{46EB7ECC-D92C-4ACD-8087-365C0CC062A1}" type="presParOf" srcId="{4E4B03AE-A0AB-446A-9740-9E94514B0003}" destId="{EDF0B4E4-AE4D-4DEA-A190-621C4C1AE80D}" srcOrd="0" destOrd="0" presId="urn:microsoft.com/office/officeart/2005/8/layout/orgChart1"/>
    <dgm:cxn modelId="{3ECFCC16-7928-40C5-88F3-F14711181A23}" type="presParOf" srcId="{4E4B03AE-A0AB-446A-9740-9E94514B0003}" destId="{5C55F2C7-9EF1-4829-AFBA-1198431518DA}" srcOrd="1" destOrd="0" presId="urn:microsoft.com/office/officeart/2005/8/layout/orgChart1"/>
    <dgm:cxn modelId="{B494C29C-E09D-46C7-96A4-577063CB2A74}" type="presParOf" srcId="{D189BD42-0A08-4B5B-A7F9-B2DF789D4335}" destId="{EDD4A465-C180-402E-82BB-A1322406A391}" srcOrd="1" destOrd="0" presId="urn:microsoft.com/office/officeart/2005/8/layout/orgChart1"/>
    <dgm:cxn modelId="{AA1315FC-E836-4567-B567-416B20444C74}" type="presParOf" srcId="{D189BD42-0A08-4B5B-A7F9-B2DF789D4335}" destId="{FA3375E7-5698-4927-A044-298468D8EA5D}" srcOrd="2" destOrd="0" presId="urn:microsoft.com/office/officeart/2005/8/layout/orgChart1"/>
    <dgm:cxn modelId="{34A2ABB9-0757-41BA-B7F6-934F3ABCD459}" type="presParOf" srcId="{5B286778-ED32-4A78-85B0-6604C5CF7721}" destId="{3DCF6A9D-8B5E-47E8-A7CC-CDBD4FFAFF19}" srcOrd="4" destOrd="0" presId="urn:microsoft.com/office/officeart/2005/8/layout/orgChart1"/>
    <dgm:cxn modelId="{19500B86-00FF-4957-8650-17891F430810}" type="presParOf" srcId="{5B286778-ED32-4A78-85B0-6604C5CF7721}" destId="{B7CE5140-64F0-4DD5-A9C5-67BEC318DD86}" srcOrd="5" destOrd="0" presId="urn:microsoft.com/office/officeart/2005/8/layout/orgChart1"/>
    <dgm:cxn modelId="{331E7058-D41F-40E2-B897-C998B930A4CC}" type="presParOf" srcId="{B7CE5140-64F0-4DD5-A9C5-67BEC318DD86}" destId="{60DFDDD0-E64A-4A02-9C4B-6159666C82F7}" srcOrd="0" destOrd="0" presId="urn:microsoft.com/office/officeart/2005/8/layout/orgChart1"/>
    <dgm:cxn modelId="{154B1934-AB8A-4643-9325-AECF63A500EF}" type="presParOf" srcId="{60DFDDD0-E64A-4A02-9C4B-6159666C82F7}" destId="{F1E546BA-391B-4E29-A378-BA362CF10108}" srcOrd="0" destOrd="0" presId="urn:microsoft.com/office/officeart/2005/8/layout/orgChart1"/>
    <dgm:cxn modelId="{0E6E9F7C-EFB1-431B-B613-0F05E6E22C64}" type="presParOf" srcId="{60DFDDD0-E64A-4A02-9C4B-6159666C82F7}" destId="{569340DB-D030-4B7D-9BFC-D375AD820557}" srcOrd="1" destOrd="0" presId="urn:microsoft.com/office/officeart/2005/8/layout/orgChart1"/>
    <dgm:cxn modelId="{07F62EB5-B617-496B-9BA7-4283825511E0}" type="presParOf" srcId="{B7CE5140-64F0-4DD5-A9C5-67BEC318DD86}" destId="{60AAAAB7-D563-4735-B0A4-A5AC6AC065BE}" srcOrd="1" destOrd="0" presId="urn:microsoft.com/office/officeart/2005/8/layout/orgChart1"/>
    <dgm:cxn modelId="{C24B849E-441E-4A0D-B376-5C52E3238D47}" type="presParOf" srcId="{B7CE5140-64F0-4DD5-A9C5-67BEC318DD86}" destId="{3432158A-F781-4E61-B8D4-2C335E4D3EFF}" srcOrd="2" destOrd="0" presId="urn:microsoft.com/office/officeart/2005/8/layout/orgChart1"/>
    <dgm:cxn modelId="{095F2038-F2F8-4ABB-ADAE-88D2A468233A}" type="presParOf" srcId="{94222724-CAC2-427B-B38A-FEAE0F0EAE6C}" destId="{9CEA10AB-FEF4-41B6-A8C3-6CAC5FE0676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" minVer="http://schemas.openxmlformats.org/drawingml/2006/diagram"/>
    </a:ext>
  </dgm:extLst>
</dgm:dataModel>
</file>

<file path=ppt/diagrams/drawing1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0" name=""/>
      <dsp:cNvGrpSpPr/>
    </dsp:nvGrpSpPr>
    <dsp:grpSpPr/>
    <dsp:sp modelId="{597B72EA-F62E-4E9F-B102-354EB14EDABA}">
      <dsp:nvSpPr>
        <dsp:cNvPr id="0" name=""/>
        <dsp:cNvSpPr/>
      </dsp:nvSpPr>
      <dsp:spPr>
        <a:xfrm rot="10800000">
          <a:off x="1388672" y="1687"/>
          <a:ext cx="4796563" cy="722062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318410" tIns="129540" rIns="241808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Обнаружение лица</a:t>
          </a:r>
          <a:endParaRPr lang="ru-RU" sz="3400" kern="1200" dirty="0"/>
        </a:p>
      </dsp:txBody>
      <dsp:txXfrm rot="10800000">
        <a:off x="1569187" y="1687"/>
        <a:ext cx="4616048" cy="722062"/>
      </dsp:txXfrm>
    </dsp:sp>
    <dsp:sp modelId="{B816B0B6-DD59-4E30-A48D-551125FA6AD9}">
      <dsp:nvSpPr>
        <dsp:cNvPr id="0" name=""/>
        <dsp:cNvSpPr/>
      </dsp:nvSpPr>
      <dsp:spPr>
        <a:xfrm>
          <a:off x="1027641" y="1687"/>
          <a:ext cx="722062" cy="722062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A74E5018-8F60-4F0A-BAE9-150943B7B015}">
      <dsp:nvSpPr>
        <dsp:cNvPr id="0" name=""/>
        <dsp:cNvSpPr/>
      </dsp:nvSpPr>
      <dsp:spPr>
        <a:xfrm rot="10800000">
          <a:off x="1388672" y="939290"/>
          <a:ext cx="4796563" cy="722062"/>
        </a:xfrm>
        <a:prstGeom prst="homePlate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318410" tIns="129540" rIns="241808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Анализ лица</a:t>
          </a:r>
          <a:endParaRPr lang="ru-RU" sz="3400" kern="1200" dirty="0"/>
        </a:p>
      </dsp:txBody>
      <dsp:txXfrm rot="10800000">
        <a:off x="1569187" y="939290"/>
        <a:ext cx="4616048" cy="722062"/>
      </dsp:txXfrm>
    </dsp:sp>
    <dsp:sp modelId="{6D5EC962-AA48-4A57-AB0B-CDA08BB61D24}">
      <dsp:nvSpPr>
        <dsp:cNvPr id="0" name=""/>
        <dsp:cNvSpPr/>
      </dsp:nvSpPr>
      <dsp:spPr>
        <a:xfrm>
          <a:off x="1027641" y="939290"/>
          <a:ext cx="722062" cy="722062"/>
        </a:xfrm>
        <a:prstGeom prst="ellipse">
          <a:avLst/>
        </a:prstGeom>
        <a:solidFill>
          <a:schemeClr val="accent5">
            <a:tint val="50000"/>
            <a:hueOff val="-2243214"/>
            <a:satOff val="-7649"/>
            <a:lumOff val="-12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D37DC7B7-118E-4BEF-AEA7-002A6DDC2751}">
      <dsp:nvSpPr>
        <dsp:cNvPr id="0" name=""/>
        <dsp:cNvSpPr/>
      </dsp:nvSpPr>
      <dsp:spPr>
        <a:xfrm rot="10800000">
          <a:off x="1388672" y="1876894"/>
          <a:ext cx="4796563" cy="722062"/>
        </a:xfrm>
        <a:prstGeom prst="homePlate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318410" tIns="129540" rIns="241808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Конверсия данных</a:t>
          </a:r>
          <a:endParaRPr lang="ru-RU" sz="3400" kern="1200" dirty="0"/>
        </a:p>
      </dsp:txBody>
      <dsp:txXfrm rot="10800000">
        <a:off x="1569187" y="1876894"/>
        <a:ext cx="4616048" cy="722062"/>
      </dsp:txXfrm>
    </dsp:sp>
    <dsp:sp modelId="{4A638AC5-E321-44DD-919A-E088E8AEE270}">
      <dsp:nvSpPr>
        <dsp:cNvPr id="0" name=""/>
        <dsp:cNvSpPr/>
      </dsp:nvSpPr>
      <dsp:spPr>
        <a:xfrm>
          <a:off x="1027641" y="1876894"/>
          <a:ext cx="722062" cy="722062"/>
        </a:xfrm>
        <a:prstGeom prst="ellipse">
          <a:avLst/>
        </a:prstGeom>
        <a:solidFill>
          <a:schemeClr val="accent5">
            <a:tint val="50000"/>
            <a:hueOff val="-4486427"/>
            <a:satOff val="-15298"/>
            <a:lumOff val="-2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  <dsp:sp modelId="{B7AB789E-F781-4A79-9699-54EADC2F1F07}">
      <dsp:nvSpPr>
        <dsp:cNvPr id="0" name=""/>
        <dsp:cNvSpPr/>
      </dsp:nvSpPr>
      <dsp:spPr>
        <a:xfrm rot="10800000">
          <a:off x="1388672" y="2814498"/>
          <a:ext cx="4796563" cy="722062"/>
        </a:xfrm>
        <a:prstGeom prst="homePlat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318410" tIns="129540" rIns="241808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Поиск совпадений</a:t>
          </a:r>
          <a:endParaRPr lang="ru-RU" sz="3400" kern="1200" dirty="0"/>
        </a:p>
      </dsp:txBody>
      <dsp:txXfrm rot="10800000">
        <a:off x="1569187" y="2814498"/>
        <a:ext cx="4616048" cy="722062"/>
      </dsp:txXfrm>
    </dsp:sp>
    <dsp:sp modelId="{968E4166-5015-4F7E-A781-FC864AD66EB6}">
      <dsp:nvSpPr>
        <dsp:cNvPr id="0" name=""/>
        <dsp:cNvSpPr/>
      </dsp:nvSpPr>
      <dsp:spPr>
        <a:xfrm>
          <a:off x="1027641" y="2814498"/>
          <a:ext cx="722062" cy="722062"/>
        </a:xfrm>
        <a:prstGeom prst="ellipse">
          <a:avLst/>
        </a:prstGeom>
        <a:solidFill>
          <a:schemeClr val="accent5">
            <a:tint val="50000"/>
            <a:hueOff val="-6729641"/>
            <a:satOff val="-22947"/>
            <a:lumOff val="-38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</dsp:sp>
  </dsp:spTree>
</dsp:drawing>
</file>

<file path=ppt/diagrams/drawing2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0" name=""/>
      <dsp:cNvGrpSpPr/>
    </dsp:nvGrpSpPr>
    <dsp:grpSpPr/>
    <dsp:sp modelId="{3DCF6A9D-8B5E-47E8-A7CC-CDBD4FFAFF19}">
      <dsp:nvSpPr>
        <dsp:cNvPr id="0" name=""/>
        <dsp:cNvSpPr/>
      </dsp:nvSpPr>
      <dsp:spPr>
        <a:xfrm>
          <a:off x="4064000" y="465887"/>
          <a:ext cx="2872308" cy="4984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249"/>
              </a:lnTo>
              <a:lnTo>
                <a:pt x="2872308" y="249249"/>
              </a:lnTo>
              <a:lnTo>
                <a:pt x="2872308" y="4984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FBC5839-0D8B-4B33-A31B-AFE22F19AE5D}">
      <dsp:nvSpPr>
        <dsp:cNvPr id="0" name=""/>
        <dsp:cNvSpPr/>
      </dsp:nvSpPr>
      <dsp:spPr>
        <a:xfrm>
          <a:off x="4018280" y="465887"/>
          <a:ext cx="91440" cy="4984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84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C74BD471-C723-4849-8BED-E21C2E270548}">
      <dsp:nvSpPr>
        <dsp:cNvPr id="0" name=""/>
        <dsp:cNvSpPr/>
      </dsp:nvSpPr>
      <dsp:spPr>
        <a:xfrm>
          <a:off x="1191691" y="465887"/>
          <a:ext cx="2872308" cy="498499"/>
        </a:xfrm>
        <a:custGeom>
          <a:avLst/>
          <a:gdLst/>
          <a:ahLst/>
          <a:cxnLst/>
          <a:rect l="0" t="0" r="0" b="0"/>
          <a:pathLst>
            <a:path>
              <a:moveTo>
                <a:pt x="2872308" y="0"/>
              </a:moveTo>
              <a:lnTo>
                <a:pt x="2872308" y="249249"/>
              </a:lnTo>
              <a:lnTo>
                <a:pt x="0" y="249249"/>
              </a:lnTo>
              <a:lnTo>
                <a:pt x="0" y="4984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E27ECE3F-D48B-4F8B-9946-8F6D4C0B8815}">
      <dsp:nvSpPr>
        <dsp:cNvPr id="0" name=""/>
        <dsp:cNvSpPr/>
      </dsp:nvSpPr>
      <dsp:spPr>
        <a:xfrm>
          <a:off x="4241" y="95252"/>
          <a:ext cx="8119517" cy="3706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ДВОИЧНАЯ СИСТЕМА СЧИСЛЕНИЯ</a:t>
          </a:r>
          <a:endParaRPr lang="ru-RU" sz="2000" kern="1200" dirty="0"/>
        </a:p>
      </dsp:txBody>
      <dsp:txXfrm>
        <a:off x="4241" y="95252"/>
        <a:ext cx="8119517" cy="370634"/>
      </dsp:txXfrm>
    </dsp:sp>
    <dsp:sp modelId="{A3BF5F8B-A983-4C8F-8230-F35C5BC726EF}">
      <dsp:nvSpPr>
        <dsp:cNvPr id="0" name=""/>
        <dsp:cNvSpPr/>
      </dsp:nvSpPr>
      <dsp:spPr>
        <a:xfrm>
          <a:off x="4787" y="964387"/>
          <a:ext cx="2373808" cy="3907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Основание: 2</a:t>
          </a:r>
          <a:endParaRPr lang="ru-RU" sz="1800" kern="1200" dirty="0"/>
        </a:p>
      </dsp:txBody>
      <dsp:txXfrm>
        <a:off x="4787" y="964387"/>
        <a:ext cx="2373808" cy="390788"/>
      </dsp:txXfrm>
    </dsp:sp>
    <dsp:sp modelId="{EDF0B4E4-AE4D-4DEA-A190-621C4C1AE80D}">
      <dsp:nvSpPr>
        <dsp:cNvPr id="0" name=""/>
        <dsp:cNvSpPr/>
      </dsp:nvSpPr>
      <dsp:spPr>
        <a:xfrm>
          <a:off x="2877095" y="964387"/>
          <a:ext cx="2373808" cy="368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Алфавит: 0, 1</a:t>
          </a:r>
          <a:endParaRPr lang="ru-RU" sz="1800" kern="1200" dirty="0"/>
        </a:p>
      </dsp:txBody>
      <dsp:txXfrm>
        <a:off x="2877095" y="964387"/>
        <a:ext cx="2373808" cy="368640"/>
      </dsp:txXfrm>
    </dsp:sp>
    <dsp:sp modelId="{F1E546BA-391B-4E29-A378-BA362CF10108}">
      <dsp:nvSpPr>
        <dsp:cNvPr id="0" name=""/>
        <dsp:cNvSpPr/>
      </dsp:nvSpPr>
      <dsp:spPr>
        <a:xfrm>
          <a:off x="5749404" y="964387"/>
          <a:ext cx="2373808" cy="368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Базис</a:t>
          </a:r>
          <a:r>
            <a:rPr lang="ru-RU" sz="1500" kern="1200" dirty="0" smtClean="0"/>
            <a:t>: </a:t>
          </a:r>
          <a:r>
            <a:rPr lang="ru-RU" sz="1800" kern="1200" dirty="0" smtClean="0"/>
            <a:t>1, 2, 8, …</a:t>
          </a:r>
          <a:endParaRPr lang="ru-RU" sz="1800" kern="1200" dirty="0"/>
        </a:p>
      </dsp:txBody>
      <dsp:txXfrm>
        <a:off x="5749404" y="964387"/>
        <a:ext cx="2373808" cy="3686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 val="norm"/>
      <dgm:resizeHandles val="exact"/>
    </dgm:varLst>
    <dgm:alg type="lin">
      <dgm:param type="linDir" val="fromT"/>
      <dgm:param type="vertAlign" val="mid"/>
      <dgm:param type="horzAlign" val="ctr"/>
    </dgm:alg>
    <dgm:shape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0000"/>
      <dgm:constr type="h" for="ch" forName="spacing" refType="w" op="lte" fact="0.100000"/>
      <dgm:constr type="primFontSz" for="des" ptType="node" op="equ" val="65"/>
    </dgm:constrLst>
    <dgm:ruleLst/>
    <dgm:forEach name="Name0" axis="ch" ptType="node">
      <dgm:layoutNode name="composite">
        <dgm:alg type="composite"/>
        <dgm:shape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000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00000"/>
              <dgm:constr type="l" for="ch" forName="imgShp"/>
              <dgm:constr type="w" for="ch" forName="txShp" refType="w" op="equ" fact="0.665000"/>
              <dgm:constr type="h" for="ch" forName="txShp" refType="h" refFor="ch" refForName="imgShp" op="equ"/>
              <dgm:constr type="ctrY" for="ch" forName="txShp" refType="h" fact="0.500000"/>
              <dgm:constr type="l" for="ch" forName="txShp" refType="w" refFor="ch" refForName="imgShp" fact="0.500000"/>
              <dgm:constr type="lMarg" for="ch" forName="txShp" refType="w" refFor="ch" refForName="imgShp" fact="1.250000"/>
            </dgm:constrLst>
          </dgm:if>
          <dgm:else name="Name3">
            <dgm:constrLst>
              <dgm:constr type="w" for="ch" forName="imgShp" refType="w" fact="0.335000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00000"/>
              <dgm:constr type="r" for="ch" forName="imgShp" refType="w"/>
              <dgm:constr type="w" for="ch" forName="txShp" refType="w" op="equ" fact="0.665000"/>
              <dgm:constr type="h" for="ch" forName="txShp" refType="h" refFor="ch" refForName="imgShp" op="equ"/>
              <dgm:constr type="ctrY" for="ch" forName="txShp" refType="h" fact="0.500000"/>
              <dgm:constr type="r" for="ch" forName="txShp" refType="ctrX" refFor="ch" refForName="imgShp"/>
              <dgm:constr type="rMarg" for="ch" forName="txShp" refType="w" refFor="ch" refForName="imgShp" fact="1.250000"/>
            </dgm:constrLst>
          </dgm:else>
        </dgm:choose>
        <dgm:ruleLst/>
        <dgm:layoutNode name="imgShp" styleLbl="fgImgPlace1">
          <dgm:alg type="sp"/>
          <dgm:shape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rot="180.000000" type="homePlate" r:blip="" zOrderOff="-1">
                <dgm:adjLst/>
              </dgm:shape>
            </dgm:if>
            <dgm:else name="Name6">
              <dgm:shape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00000"/>
            <dgm:constr type="bMarg" refType="primFontSz" fact="0.300000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chPref val="1"/>
      <dgm:dir val="norm"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r:blip="">
      <dgm:adjLst/>
    </dgm:shape>
    <dgm:presOf/>
    <dgm:constrLst>
      <dgm:constr type="w" for="des" forName="rootComposite1" refType="w" fact="10.000000"/>
      <dgm:constr type="h" for="des" forName="rootComposite1" refType="w" refFor="des" refForName="rootComposite1" fact="0.500000"/>
      <dgm:constr type="w" for="des" forName="rootComposite" refType="w" fact="10.000000"/>
      <dgm:constr type="h" for="des" forName="rootComposite" refType="w" refFor="des" refForName="rootComposite1" fact="0.500000"/>
      <dgm:constr type="w" for="des" forName="rootComposite3" refType="w" fact="10.000000"/>
      <dgm:constr type="h" for="des" forName="rootComposite3" refType="w" refFor="des" refForName="rootComposite1" fact="0.500000"/>
      <dgm:constr type="primFontSz" for="des" ptType="node" op="equ"/>
      <dgm:constr type="sp" for="des" op="equ"/>
      <dgm:constr type="sp" for="des" forName="hierRoot1" refType="w" refFor="des" refForName="rootComposite1" fact="0.210000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0000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0000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000000000000002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000000000000002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000000000000002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00000"/>
              </dgm:constrLst>
            </dgm:else>
          </dgm:choose>
          <dgm:shape r:blip="">
            <dgm:adjLst/>
          </dgm:shape>
          <dgm:presOf/>
          <dgm:ruleLst/>
          <dgm:layoutNode name="rootComposite1">
            <dgm:alg type="composite"/>
            <dgm:shape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00000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00000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00000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00000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0000"/>
                <dgm:constr type="rMarg" refType="primFontSz" fact="0.050000"/>
                <dgm:constr type="tMarg" refType="primFontSz" fact="0.050000"/>
                <dgm:constr type="bMarg" refType="primFontSz" fact="0.050000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r:blip="">
                          <dgm:adjLst/>
                        </dgm:shape>
                        <dgm:presOf/>
                        <dgm:constrLst>
                          <dgm:constr type="alignOff" val="0.65000000000000002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r:blip="">
                          <dgm:adjLst/>
                        </dgm:shape>
                        <dgm:presOf/>
                        <dgm:constrLst>
                          <dgm:constr type="alignOff" val="0.65000000000000002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00000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r:blip="">
                              <dgm:adjLst/>
                            </dgm:shape>
                            <dgm:presOf/>
                            <dgm:constrLst>
                              <dgm:constr type="alignOff" val="0.65000000000000002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00000"/>
                        </dgm:constrLst>
                      </dgm:else>
                    </dgm:choose>
                  </dgm:if>
                  <dgm:else name="Name77">
                    <dgm:alg type="hierRoot"/>
                    <dgm:shape r:blip="">
                      <dgm:adjLst/>
                    </dgm:shape>
                    <dgm:presOf/>
                    <dgm:constrLst>
                      <dgm:constr type="alignOff" val="0.65000000000000002"/>
                    </dgm:constrLst>
                  </dgm:else>
                </dgm:choose>
                <dgm:ruleLst/>
                <dgm:layoutNode name="rootComposite">
                  <dgm:alg type="composite"/>
                  <dgm:shape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00000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00000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00000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00000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0000"/>
                      <dgm:constr type="rMarg" refType="primFontSz" fact="0.050000"/>
                      <dgm:constr type="tMarg" refType="primFontSz" fact="0.050000"/>
                      <dgm:constr type="bMarg" refType="primFontSz" fact="0.050000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r:blip="">
                      <dgm:adjLst/>
                    </dgm:shape>
                    <dgm:presOf/>
                    <dgm:constrLst>
                      <dgm:constr type="alignOff" val="0.65000000000000002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r:blip="">
                      <dgm:adjLst/>
                    </dgm:shape>
                    <dgm:presOf/>
                    <dgm:constrLst>
                      <dgm:constr type="alignOff" val="0.65000000000000002"/>
                    </dgm:constrLst>
                  </dgm:if>
                  <dgm:if name="Name115" func="var" arg="hierBranch" op="equ" val="hang">
                    <dgm:alg type="hierRoot"/>
                    <dgm:shape r:blip="">
                      <dgm:adjLst/>
                    </dgm:shape>
                    <dgm:presOf/>
                    <dgm:constrLst>
                      <dgm:constr type="alignOff" val="0.65000000000000002"/>
                    </dgm:constrLst>
                  </dgm:if>
                  <dgm:if name="Name116" func="var" arg="hierBranch" op="equ" val="std">
                    <dgm:alg type="hierRoot"/>
                    <dgm:shape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00000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r:blip="">
                          <dgm:adjLst/>
                        </dgm:shape>
                        <dgm:presOf/>
                        <dgm:constrLst>
                          <dgm:constr type="alignOff" val="0.65000000000000002"/>
                        </dgm:constrLst>
                      </dgm:if>
                      <dgm:else name="Name120">
                        <dgm:alg type="hierRoot"/>
                        <dgm:shape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00000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00000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00000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00000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00000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0000"/>
                      <dgm:constr type="rMarg" refType="primFontSz" fact="0.050000"/>
                      <dgm:constr type="tMarg" refType="primFontSz" fact="0.050000"/>
                      <dgm:constr type="bMarg" refType="primFontSz" fact="0.050000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>
      <a:bodyPr/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>
      <a:bodyPr/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>
      <a:bodyPr/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>
      <a:bodyPr/>
    </dgm:txPr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>
      <a:bodyPr/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>
      <a:bodyPr/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>
      <a:bodyPr/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>
      <a:bodyPr/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>
      <a:bodyPr/>
    </dgm:txPr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>
      <a:bodyPr/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>
      <a:bodyPr/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>
      <a:bodyPr/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>
      <a:bodyPr/>
    </dgm:txPr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>
      <a:bodyPr/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>
      <a:bodyPr/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>
      <a:bodyPr/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>
      <a:bodyPr/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>
      <a:bodyPr/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>
      <a:bodyPr/>
    </dgm:txPr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408CD-6F30-B04D-A8A9-905F69127FBA}" type="datetimeFigureOut">
              <a:rPr lang="ru-RU" smtClean="0"/>
              <a:t>20.07.2024</a:t>
            </a:fld>
            <a:endParaRPr lang="ru-RU"/>
          </a:p>
        </p:txBody>
      </p:sp>
      <p:sp>
        <p:nvSpPr>
          <p:cNvPr id="4" name="Образ слайда 3"/>
          <p:cNvSpPr>
            <a:spLocks noChangeAspect="1" noGrp="1" noRo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4A45D-0113-FD4D-A234-5C0FE4F642E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44A45D-0113-FD4D-A234-5C0FE4F642EF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Прямоугольник 109"/>
          <p:cNvSpPr/>
          <p:nvPr userDrawn="1"/>
        </p:nvSpPr>
        <p:spPr>
          <a:xfrm rot="5400000">
            <a:off x="-3172048" y="3170678"/>
            <a:ext cx="6858002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704838" y="572864"/>
            <a:ext cx="7061860" cy="2487541"/>
          </a:xfrm>
        </p:spPr>
        <p:txBody>
          <a:bodyPr anchor="b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704838" y="3354199"/>
            <a:ext cx="706186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425302" y="0"/>
            <a:ext cx="3882631" cy="6857999"/>
          </a:xfrm>
          <a:prstGeom prst="rect">
            <a:avLst/>
          </a:prstGeom>
          <a:solidFill>
            <a:srgbClr val="067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/>
          <a:srcRect t="85129"/>
          <a:stretch/>
        </p:blipFill>
        <p:spPr>
          <a:xfrm>
            <a:off x="1035780" y="3245476"/>
            <a:ext cx="2793635" cy="429843"/>
          </a:xfrm>
          <a:prstGeom prst="rect">
            <a:avLst/>
          </a:prstGeom>
        </p:spPr>
      </p:pic>
      <p:grpSp>
        <p:nvGrpSpPr>
          <p:cNvPr id="111" name="Группа 110"/>
          <p:cNvGrpSpPr/>
          <p:nvPr userDrawn="1"/>
        </p:nvGrpSpPr>
        <p:grpSpPr>
          <a:xfrm>
            <a:off x="-13293" y="5284981"/>
            <a:ext cx="12257115" cy="1203674"/>
            <a:chOff x="-13293" y="5284981"/>
            <a:chExt cx="12257115" cy="1203674"/>
          </a:xfrm>
        </p:grpSpPr>
        <p:sp>
          <p:nvSpPr>
            <p:cNvPr id="15" name="Прямоугольник 14"/>
            <p:cNvSpPr/>
            <p:nvPr userDrawn="1"/>
          </p:nvSpPr>
          <p:spPr>
            <a:xfrm>
              <a:off x="3122026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-13293" y="5284981"/>
              <a:ext cx="7204363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 userDrawn="1"/>
          </p:nvSpPr>
          <p:spPr>
            <a:xfrm>
              <a:off x="3122026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 userDrawn="1"/>
          </p:nvSpPr>
          <p:spPr>
            <a:xfrm>
              <a:off x="3716959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 userDrawn="1"/>
          </p:nvSpPr>
          <p:spPr>
            <a:xfrm>
              <a:off x="3716959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 userDrawn="1"/>
          </p:nvSpPr>
          <p:spPr>
            <a:xfrm>
              <a:off x="4311892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 userDrawn="1"/>
          </p:nvSpPr>
          <p:spPr>
            <a:xfrm>
              <a:off x="4311892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 userDrawn="1"/>
          </p:nvSpPr>
          <p:spPr>
            <a:xfrm>
              <a:off x="4906825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 userDrawn="1"/>
          </p:nvSpPr>
          <p:spPr>
            <a:xfrm>
              <a:off x="4906825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 userDrawn="1"/>
          </p:nvSpPr>
          <p:spPr>
            <a:xfrm>
              <a:off x="5483876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 userDrawn="1"/>
          </p:nvSpPr>
          <p:spPr>
            <a:xfrm>
              <a:off x="5483876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 userDrawn="1"/>
          </p:nvSpPr>
          <p:spPr>
            <a:xfrm>
              <a:off x="6078809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 userDrawn="1"/>
          </p:nvSpPr>
          <p:spPr>
            <a:xfrm>
              <a:off x="6078809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 userDrawn="1"/>
          </p:nvSpPr>
          <p:spPr>
            <a:xfrm>
              <a:off x="668219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 userDrawn="1"/>
          </p:nvSpPr>
          <p:spPr>
            <a:xfrm>
              <a:off x="668219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 userDrawn="1"/>
          </p:nvSpPr>
          <p:spPr>
            <a:xfrm>
              <a:off x="15387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 userDrawn="1"/>
          </p:nvSpPr>
          <p:spPr>
            <a:xfrm>
              <a:off x="15387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 userDrawn="1"/>
          </p:nvSpPr>
          <p:spPr>
            <a:xfrm>
              <a:off x="748811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 userDrawn="1"/>
          </p:nvSpPr>
          <p:spPr>
            <a:xfrm>
              <a:off x="748811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 userDrawn="1"/>
          </p:nvSpPr>
          <p:spPr>
            <a:xfrm>
              <a:off x="1343744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 userDrawn="1"/>
          </p:nvSpPr>
          <p:spPr>
            <a:xfrm>
              <a:off x="1343744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 userDrawn="1"/>
          </p:nvSpPr>
          <p:spPr>
            <a:xfrm>
              <a:off x="1938677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 userDrawn="1"/>
          </p:nvSpPr>
          <p:spPr>
            <a:xfrm>
              <a:off x="1938677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 userDrawn="1"/>
          </p:nvSpPr>
          <p:spPr>
            <a:xfrm>
              <a:off x="2515728" y="541616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 userDrawn="1"/>
          </p:nvSpPr>
          <p:spPr>
            <a:xfrm>
              <a:off x="2515728" y="601376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Прямоугольник 79"/>
            <p:cNvSpPr/>
            <p:nvPr userDrawn="1"/>
          </p:nvSpPr>
          <p:spPr>
            <a:xfrm>
              <a:off x="3122026" y="539329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Прямоугольник 81"/>
            <p:cNvSpPr/>
            <p:nvPr userDrawn="1"/>
          </p:nvSpPr>
          <p:spPr>
            <a:xfrm>
              <a:off x="10233033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 82"/>
            <p:cNvSpPr/>
            <p:nvPr userDrawn="1"/>
          </p:nvSpPr>
          <p:spPr>
            <a:xfrm>
              <a:off x="7106254" y="5287571"/>
              <a:ext cx="5085746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Прямоугольник 83"/>
            <p:cNvSpPr/>
            <p:nvPr userDrawn="1"/>
          </p:nvSpPr>
          <p:spPr>
            <a:xfrm>
              <a:off x="10233033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 84"/>
            <p:cNvSpPr/>
            <p:nvPr userDrawn="1"/>
          </p:nvSpPr>
          <p:spPr>
            <a:xfrm>
              <a:off x="10827966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Прямоугольник 85"/>
            <p:cNvSpPr/>
            <p:nvPr userDrawn="1"/>
          </p:nvSpPr>
          <p:spPr>
            <a:xfrm>
              <a:off x="10827966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Прямоугольник 86"/>
            <p:cNvSpPr/>
            <p:nvPr userDrawn="1"/>
          </p:nvSpPr>
          <p:spPr>
            <a:xfrm>
              <a:off x="11422899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Прямоугольник 87"/>
            <p:cNvSpPr/>
            <p:nvPr userDrawn="1"/>
          </p:nvSpPr>
          <p:spPr>
            <a:xfrm>
              <a:off x="11422899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Прямоугольник 94"/>
            <p:cNvSpPr/>
            <p:nvPr userDrawn="1"/>
          </p:nvSpPr>
          <p:spPr>
            <a:xfrm>
              <a:off x="10229074" y="5408761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Прямоугольник 96"/>
            <p:cNvSpPr/>
            <p:nvPr userDrawn="1"/>
          </p:nvSpPr>
          <p:spPr>
            <a:xfrm>
              <a:off x="7264885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Прямоугольник 97"/>
            <p:cNvSpPr/>
            <p:nvPr userDrawn="1"/>
          </p:nvSpPr>
          <p:spPr>
            <a:xfrm>
              <a:off x="7264885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Прямоугольник 98"/>
            <p:cNvSpPr/>
            <p:nvPr userDrawn="1"/>
          </p:nvSpPr>
          <p:spPr>
            <a:xfrm>
              <a:off x="7859818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Прямоугольник 99"/>
            <p:cNvSpPr/>
            <p:nvPr userDrawn="1"/>
          </p:nvSpPr>
          <p:spPr>
            <a:xfrm>
              <a:off x="7859818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Прямоугольник 100"/>
            <p:cNvSpPr/>
            <p:nvPr userDrawn="1"/>
          </p:nvSpPr>
          <p:spPr>
            <a:xfrm>
              <a:off x="8454751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Прямоугольник 101"/>
            <p:cNvSpPr/>
            <p:nvPr userDrawn="1"/>
          </p:nvSpPr>
          <p:spPr>
            <a:xfrm>
              <a:off x="8454751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рямоугольник 102"/>
            <p:cNvSpPr/>
            <p:nvPr userDrawn="1"/>
          </p:nvSpPr>
          <p:spPr>
            <a:xfrm>
              <a:off x="9049684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Прямоугольник 103"/>
            <p:cNvSpPr/>
            <p:nvPr userDrawn="1"/>
          </p:nvSpPr>
          <p:spPr>
            <a:xfrm>
              <a:off x="9049684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Прямоугольник 104"/>
            <p:cNvSpPr/>
            <p:nvPr userDrawn="1"/>
          </p:nvSpPr>
          <p:spPr>
            <a:xfrm>
              <a:off x="9626735" y="540522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Прямоугольник 105"/>
            <p:cNvSpPr/>
            <p:nvPr userDrawn="1"/>
          </p:nvSpPr>
          <p:spPr>
            <a:xfrm>
              <a:off x="9626735" y="600282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Прямоугольник 106"/>
            <p:cNvSpPr/>
            <p:nvPr userDrawn="1"/>
          </p:nvSpPr>
          <p:spPr>
            <a:xfrm>
              <a:off x="11934478" y="540845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Прямоугольник 107"/>
            <p:cNvSpPr/>
            <p:nvPr userDrawn="1"/>
          </p:nvSpPr>
          <p:spPr>
            <a:xfrm>
              <a:off x="11934478" y="60060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965490" y="4045465"/>
            <a:ext cx="859582" cy="867578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4453467" y="47921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tretch/>
        </p:blipFill>
        <p:spPr>
          <a:xfrm>
            <a:off x="1040267" y="720976"/>
            <a:ext cx="2652700" cy="24567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Прямоугольник 109"/>
          <p:cNvSpPr/>
          <p:nvPr userDrawn="1"/>
        </p:nvSpPr>
        <p:spPr>
          <a:xfrm rot="5400000">
            <a:off x="-3172048" y="3170678"/>
            <a:ext cx="6858002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425302" y="0"/>
            <a:ext cx="5084501" cy="6857999"/>
          </a:xfrm>
          <a:prstGeom prst="rect">
            <a:avLst/>
          </a:prstGeom>
          <a:solidFill>
            <a:srgbClr val="067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1" name="Группа 110"/>
          <p:cNvGrpSpPr/>
          <p:nvPr userDrawn="1"/>
        </p:nvGrpSpPr>
        <p:grpSpPr>
          <a:xfrm>
            <a:off x="-13293" y="5284981"/>
            <a:ext cx="12257115" cy="1203674"/>
            <a:chOff x="-13293" y="5284981"/>
            <a:chExt cx="12257115" cy="1203674"/>
          </a:xfrm>
        </p:grpSpPr>
        <p:sp>
          <p:nvSpPr>
            <p:cNvPr id="15" name="Прямоугольник 14"/>
            <p:cNvSpPr/>
            <p:nvPr userDrawn="1"/>
          </p:nvSpPr>
          <p:spPr>
            <a:xfrm>
              <a:off x="3122026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-13293" y="5284981"/>
              <a:ext cx="7204363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 userDrawn="1"/>
          </p:nvSpPr>
          <p:spPr>
            <a:xfrm>
              <a:off x="3122026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 userDrawn="1"/>
          </p:nvSpPr>
          <p:spPr>
            <a:xfrm>
              <a:off x="3716959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 userDrawn="1"/>
          </p:nvSpPr>
          <p:spPr>
            <a:xfrm>
              <a:off x="3716959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 userDrawn="1"/>
          </p:nvSpPr>
          <p:spPr>
            <a:xfrm>
              <a:off x="4311892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 userDrawn="1"/>
          </p:nvSpPr>
          <p:spPr>
            <a:xfrm>
              <a:off x="4311892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 userDrawn="1"/>
          </p:nvSpPr>
          <p:spPr>
            <a:xfrm>
              <a:off x="4906825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 userDrawn="1"/>
          </p:nvSpPr>
          <p:spPr>
            <a:xfrm>
              <a:off x="4906825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 userDrawn="1"/>
          </p:nvSpPr>
          <p:spPr>
            <a:xfrm>
              <a:off x="5483876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 userDrawn="1"/>
          </p:nvSpPr>
          <p:spPr>
            <a:xfrm>
              <a:off x="5483876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 userDrawn="1"/>
          </p:nvSpPr>
          <p:spPr>
            <a:xfrm>
              <a:off x="6078809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 userDrawn="1"/>
          </p:nvSpPr>
          <p:spPr>
            <a:xfrm>
              <a:off x="6078809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 userDrawn="1"/>
          </p:nvSpPr>
          <p:spPr>
            <a:xfrm>
              <a:off x="668219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 userDrawn="1"/>
          </p:nvSpPr>
          <p:spPr>
            <a:xfrm>
              <a:off x="668219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 userDrawn="1"/>
          </p:nvSpPr>
          <p:spPr>
            <a:xfrm>
              <a:off x="15387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 userDrawn="1"/>
          </p:nvSpPr>
          <p:spPr>
            <a:xfrm>
              <a:off x="15387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 userDrawn="1"/>
          </p:nvSpPr>
          <p:spPr>
            <a:xfrm>
              <a:off x="748811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 userDrawn="1"/>
          </p:nvSpPr>
          <p:spPr>
            <a:xfrm>
              <a:off x="748811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 userDrawn="1"/>
          </p:nvSpPr>
          <p:spPr>
            <a:xfrm>
              <a:off x="1343744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 userDrawn="1"/>
          </p:nvSpPr>
          <p:spPr>
            <a:xfrm>
              <a:off x="1343744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 userDrawn="1"/>
          </p:nvSpPr>
          <p:spPr>
            <a:xfrm>
              <a:off x="1938677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 userDrawn="1"/>
          </p:nvSpPr>
          <p:spPr>
            <a:xfrm>
              <a:off x="1938677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 userDrawn="1"/>
          </p:nvSpPr>
          <p:spPr>
            <a:xfrm>
              <a:off x="2515728" y="541616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 userDrawn="1"/>
          </p:nvSpPr>
          <p:spPr>
            <a:xfrm>
              <a:off x="2515728" y="601376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Прямоугольник 79"/>
            <p:cNvSpPr/>
            <p:nvPr userDrawn="1"/>
          </p:nvSpPr>
          <p:spPr>
            <a:xfrm>
              <a:off x="3122026" y="539329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Прямоугольник 81"/>
            <p:cNvSpPr/>
            <p:nvPr userDrawn="1"/>
          </p:nvSpPr>
          <p:spPr>
            <a:xfrm>
              <a:off x="10233033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 82"/>
            <p:cNvSpPr/>
            <p:nvPr userDrawn="1"/>
          </p:nvSpPr>
          <p:spPr>
            <a:xfrm>
              <a:off x="7106254" y="5287571"/>
              <a:ext cx="5085746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Прямоугольник 83"/>
            <p:cNvSpPr/>
            <p:nvPr userDrawn="1"/>
          </p:nvSpPr>
          <p:spPr>
            <a:xfrm>
              <a:off x="10233033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 84"/>
            <p:cNvSpPr/>
            <p:nvPr userDrawn="1"/>
          </p:nvSpPr>
          <p:spPr>
            <a:xfrm>
              <a:off x="10827966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Прямоугольник 85"/>
            <p:cNvSpPr/>
            <p:nvPr userDrawn="1"/>
          </p:nvSpPr>
          <p:spPr>
            <a:xfrm>
              <a:off x="10827966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Прямоугольник 86"/>
            <p:cNvSpPr/>
            <p:nvPr userDrawn="1"/>
          </p:nvSpPr>
          <p:spPr>
            <a:xfrm>
              <a:off x="11422899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Прямоугольник 87"/>
            <p:cNvSpPr/>
            <p:nvPr userDrawn="1"/>
          </p:nvSpPr>
          <p:spPr>
            <a:xfrm>
              <a:off x="11422899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Прямоугольник 94"/>
            <p:cNvSpPr/>
            <p:nvPr userDrawn="1"/>
          </p:nvSpPr>
          <p:spPr>
            <a:xfrm>
              <a:off x="10229074" y="5408761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Прямоугольник 96"/>
            <p:cNvSpPr/>
            <p:nvPr userDrawn="1"/>
          </p:nvSpPr>
          <p:spPr>
            <a:xfrm>
              <a:off x="7264885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Прямоугольник 97"/>
            <p:cNvSpPr/>
            <p:nvPr userDrawn="1"/>
          </p:nvSpPr>
          <p:spPr>
            <a:xfrm>
              <a:off x="7264885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Прямоугольник 98"/>
            <p:cNvSpPr/>
            <p:nvPr userDrawn="1"/>
          </p:nvSpPr>
          <p:spPr>
            <a:xfrm>
              <a:off x="7859818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Прямоугольник 99"/>
            <p:cNvSpPr/>
            <p:nvPr userDrawn="1"/>
          </p:nvSpPr>
          <p:spPr>
            <a:xfrm>
              <a:off x="7859818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Прямоугольник 100"/>
            <p:cNvSpPr/>
            <p:nvPr userDrawn="1"/>
          </p:nvSpPr>
          <p:spPr>
            <a:xfrm>
              <a:off x="8454751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Прямоугольник 101"/>
            <p:cNvSpPr/>
            <p:nvPr userDrawn="1"/>
          </p:nvSpPr>
          <p:spPr>
            <a:xfrm>
              <a:off x="8454751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рямоугольник 102"/>
            <p:cNvSpPr/>
            <p:nvPr userDrawn="1"/>
          </p:nvSpPr>
          <p:spPr>
            <a:xfrm>
              <a:off x="9049684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Прямоугольник 103"/>
            <p:cNvSpPr/>
            <p:nvPr userDrawn="1"/>
          </p:nvSpPr>
          <p:spPr>
            <a:xfrm>
              <a:off x="9049684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Прямоугольник 104"/>
            <p:cNvSpPr/>
            <p:nvPr userDrawn="1"/>
          </p:nvSpPr>
          <p:spPr>
            <a:xfrm>
              <a:off x="9626735" y="540522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Прямоугольник 105"/>
            <p:cNvSpPr/>
            <p:nvPr userDrawn="1"/>
          </p:nvSpPr>
          <p:spPr>
            <a:xfrm>
              <a:off x="9626735" y="600282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Прямоугольник 106"/>
            <p:cNvSpPr/>
            <p:nvPr userDrawn="1"/>
          </p:nvSpPr>
          <p:spPr>
            <a:xfrm>
              <a:off x="11934478" y="540845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Прямоугольник 107"/>
            <p:cNvSpPr/>
            <p:nvPr userDrawn="1"/>
          </p:nvSpPr>
          <p:spPr>
            <a:xfrm>
              <a:off x="11934478" y="60060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27199" y="-532061"/>
            <a:ext cx="4982604" cy="1423602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КЛЮЧЕВЫЕ СЛОВА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691524" y="1137231"/>
            <a:ext cx="3957603" cy="3775812"/>
          </a:xfrm>
        </p:spPr>
        <p:txBody>
          <a:bodyPr/>
          <a:lstStyle>
            <a:lvl1pPr marL="342900" indent="-342900" algn="l">
              <a:buClr>
                <a:srgbClr val="0AB5EC"/>
              </a:buClr>
              <a:buFont typeface="Системный шрифт, обычный"/>
              <a:buChar char="✦"/>
              <a:defRPr sz="240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 rot="5400000">
            <a:off x="-3352747" y="3351377"/>
            <a:ext cx="6858002" cy="155249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 rot="16200000">
            <a:off x="-2606144" y="2684024"/>
            <a:ext cx="6904071" cy="1463184"/>
          </a:xfrm>
          <a:prstGeom prst="rect">
            <a:avLst/>
          </a:prstGeom>
          <a:solidFill>
            <a:srgbClr val="067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-13293" y="5559301"/>
            <a:ext cx="12257115" cy="1203674"/>
            <a:chOff x="-13293" y="5284981"/>
            <a:chExt cx="12257115" cy="1203674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3122026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 userDrawn="1"/>
          </p:nvSpPr>
          <p:spPr>
            <a:xfrm>
              <a:off x="-13293" y="5284981"/>
              <a:ext cx="7204363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 userDrawn="1"/>
          </p:nvSpPr>
          <p:spPr>
            <a:xfrm>
              <a:off x="3122026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 userDrawn="1"/>
          </p:nvSpPr>
          <p:spPr>
            <a:xfrm>
              <a:off x="3716959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 userDrawn="1"/>
          </p:nvSpPr>
          <p:spPr>
            <a:xfrm>
              <a:off x="3716959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 userDrawn="1"/>
          </p:nvSpPr>
          <p:spPr>
            <a:xfrm>
              <a:off x="4311892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4311892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 userDrawn="1"/>
          </p:nvSpPr>
          <p:spPr>
            <a:xfrm>
              <a:off x="4906825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 userDrawn="1"/>
          </p:nvSpPr>
          <p:spPr>
            <a:xfrm>
              <a:off x="4906825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 userDrawn="1"/>
          </p:nvSpPr>
          <p:spPr>
            <a:xfrm>
              <a:off x="5483876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 userDrawn="1"/>
          </p:nvSpPr>
          <p:spPr>
            <a:xfrm>
              <a:off x="5483876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 userDrawn="1"/>
          </p:nvSpPr>
          <p:spPr>
            <a:xfrm>
              <a:off x="6078809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 userDrawn="1"/>
          </p:nvSpPr>
          <p:spPr>
            <a:xfrm>
              <a:off x="6078809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 userDrawn="1"/>
          </p:nvSpPr>
          <p:spPr>
            <a:xfrm>
              <a:off x="668219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 userDrawn="1"/>
          </p:nvSpPr>
          <p:spPr>
            <a:xfrm>
              <a:off x="668219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 userDrawn="1"/>
          </p:nvSpPr>
          <p:spPr>
            <a:xfrm>
              <a:off x="15387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 userDrawn="1"/>
          </p:nvSpPr>
          <p:spPr>
            <a:xfrm>
              <a:off x="15387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 userDrawn="1"/>
          </p:nvSpPr>
          <p:spPr>
            <a:xfrm>
              <a:off x="748811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 userDrawn="1"/>
          </p:nvSpPr>
          <p:spPr>
            <a:xfrm>
              <a:off x="748811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 userDrawn="1"/>
          </p:nvSpPr>
          <p:spPr>
            <a:xfrm>
              <a:off x="1343744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 userDrawn="1"/>
          </p:nvSpPr>
          <p:spPr>
            <a:xfrm>
              <a:off x="1343744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 userDrawn="1"/>
          </p:nvSpPr>
          <p:spPr>
            <a:xfrm>
              <a:off x="1938677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 userDrawn="1"/>
          </p:nvSpPr>
          <p:spPr>
            <a:xfrm>
              <a:off x="1938677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 userDrawn="1"/>
          </p:nvSpPr>
          <p:spPr>
            <a:xfrm>
              <a:off x="2515728" y="541616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 userDrawn="1"/>
          </p:nvSpPr>
          <p:spPr>
            <a:xfrm>
              <a:off x="2515728" y="601376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 userDrawn="1"/>
          </p:nvSpPr>
          <p:spPr>
            <a:xfrm>
              <a:off x="3122026" y="539329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 userDrawn="1"/>
          </p:nvSpPr>
          <p:spPr>
            <a:xfrm>
              <a:off x="10233033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 userDrawn="1"/>
          </p:nvSpPr>
          <p:spPr>
            <a:xfrm>
              <a:off x="7106254" y="5287571"/>
              <a:ext cx="5085746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 userDrawn="1"/>
          </p:nvSpPr>
          <p:spPr>
            <a:xfrm>
              <a:off x="10233033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 userDrawn="1"/>
          </p:nvSpPr>
          <p:spPr>
            <a:xfrm>
              <a:off x="10827966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 userDrawn="1"/>
          </p:nvSpPr>
          <p:spPr>
            <a:xfrm>
              <a:off x="10827966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 userDrawn="1"/>
          </p:nvSpPr>
          <p:spPr>
            <a:xfrm>
              <a:off x="11422899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 userDrawn="1"/>
          </p:nvSpPr>
          <p:spPr>
            <a:xfrm>
              <a:off x="11422899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 userDrawn="1"/>
          </p:nvSpPr>
          <p:spPr>
            <a:xfrm>
              <a:off x="10229074" y="5408761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 userDrawn="1"/>
          </p:nvSpPr>
          <p:spPr>
            <a:xfrm>
              <a:off x="7264885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 userDrawn="1"/>
          </p:nvSpPr>
          <p:spPr>
            <a:xfrm>
              <a:off x="7264885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 userDrawn="1"/>
          </p:nvSpPr>
          <p:spPr>
            <a:xfrm>
              <a:off x="7859818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/>
            <p:cNvSpPr/>
            <p:nvPr userDrawn="1"/>
          </p:nvSpPr>
          <p:spPr>
            <a:xfrm>
              <a:off x="7859818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/>
            <p:cNvSpPr/>
            <p:nvPr userDrawn="1"/>
          </p:nvSpPr>
          <p:spPr>
            <a:xfrm>
              <a:off x="8454751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/>
            <p:cNvSpPr/>
            <p:nvPr userDrawn="1"/>
          </p:nvSpPr>
          <p:spPr>
            <a:xfrm>
              <a:off x="8454751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/>
            <p:cNvSpPr/>
            <p:nvPr userDrawn="1"/>
          </p:nvSpPr>
          <p:spPr>
            <a:xfrm>
              <a:off x="9049684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/>
            <p:cNvSpPr/>
            <p:nvPr userDrawn="1"/>
          </p:nvSpPr>
          <p:spPr>
            <a:xfrm>
              <a:off x="9049684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/>
            <p:cNvSpPr/>
            <p:nvPr userDrawn="1"/>
          </p:nvSpPr>
          <p:spPr>
            <a:xfrm>
              <a:off x="9626735" y="540522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/>
            <p:cNvSpPr/>
            <p:nvPr userDrawn="1"/>
          </p:nvSpPr>
          <p:spPr>
            <a:xfrm>
              <a:off x="9626735" y="600282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/>
            <p:cNvSpPr/>
            <p:nvPr userDrawn="1"/>
          </p:nvSpPr>
          <p:spPr>
            <a:xfrm>
              <a:off x="11934478" y="540845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/>
            <p:cNvSpPr/>
            <p:nvPr userDrawn="1"/>
          </p:nvSpPr>
          <p:spPr>
            <a:xfrm>
              <a:off x="11934478" y="60060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Заголовок 1"/>
          <p:cNvSpPr txBox="1"/>
          <p:nvPr userDrawn="1"/>
        </p:nvSpPr>
        <p:spPr>
          <a:xfrm rot="16200000">
            <a:off x="-1662674" y="2050709"/>
            <a:ext cx="4982604" cy="8083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САМОЕ ГЛАВНОЕ</a:t>
            </a:r>
          </a:p>
        </p:txBody>
      </p:sp>
      <p:sp>
        <p:nvSpPr>
          <p:cNvPr id="56" name="Текст 55"/>
          <p:cNvSpPr>
            <a:spLocks noGrp="1"/>
          </p:cNvSpPr>
          <p:nvPr>
            <p:ph type="body" sz="quarter" idx="10"/>
          </p:nvPr>
        </p:nvSpPr>
        <p:spPr>
          <a:xfrm>
            <a:off x="1732730" y="411720"/>
            <a:ext cx="10202095" cy="4982605"/>
          </a:xfrm>
        </p:spPr>
        <p:txBody>
          <a:bodyPr/>
          <a:lstStyle>
            <a:lvl1pPr marL="457200" indent="-457200">
              <a:buClr>
                <a:srgbClr val="0AB5EC"/>
              </a:buClr>
              <a:buFont typeface="Системный шрифт, обычный"/>
              <a:buChar char="✦"/>
              <a:defRPr>
                <a:latin typeface="Arial" pitchFamily="34" charset="0" panose="020B0604020202020204"/>
                <a:cs typeface="Arial" pitchFamily="34" charset="0" panose="020B0604020202020204"/>
              </a:defRPr>
            </a:lvl1pPr>
            <a:lvl2pPr marL="800100" indent="-342900">
              <a:buClr>
                <a:srgbClr val="0AB5EC"/>
              </a:buClr>
              <a:buFont typeface="Системный шрифт, обычный"/>
              <a:buChar char="✦"/>
              <a:defRPr>
                <a:latin typeface="Arial" pitchFamily="34" charset="0" panose="020B0604020202020204"/>
                <a:cs typeface="Arial" pitchFamily="34" charset="0" panose="020B0604020202020204"/>
              </a:defRPr>
            </a:lvl2pPr>
            <a:lvl3pPr marL="1257300" indent="-342900">
              <a:buClr>
                <a:srgbClr val="0AB5EC"/>
              </a:buClr>
              <a:buFont typeface="Системный шрифт, обычный"/>
              <a:buChar char="✦"/>
              <a:defRPr>
                <a:latin typeface="Arial" pitchFamily="34" charset="0" panose="020B0604020202020204"/>
                <a:cs typeface="Arial" pitchFamily="34" charset="0" panose="020B0604020202020204"/>
              </a:defRPr>
            </a:lvl3pPr>
            <a:lvl4pPr marL="1657350" indent="-285750">
              <a:buClr>
                <a:srgbClr val="0AB5EC"/>
              </a:buClr>
              <a:buFont typeface="Системный шрифт, обычный"/>
              <a:buChar char="✦"/>
              <a:defRPr>
                <a:latin typeface="Arial" pitchFamily="34" charset="0" panose="020B0604020202020204"/>
                <a:cs typeface="Arial" pitchFamily="34" charset="0" panose="020B0604020202020204"/>
              </a:defRPr>
            </a:lvl4pPr>
            <a:lvl5pPr marL="2114550" indent="-285750">
              <a:buClr>
                <a:srgbClr val="0AB5EC"/>
              </a:buClr>
              <a:buFont typeface="Системный шрифт, обычный"/>
              <a:buChar char="✦"/>
              <a:defRPr>
                <a:latin typeface="Arial" pitchFamily="34" charset="0" panose="020B0604020202020204"/>
                <a:cs typeface="Arial" pitchFamily="34" charset="0" panose="020B0604020202020204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 rot="5400000">
            <a:off x="-3217461" y="3216091"/>
            <a:ext cx="6858002" cy="425822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 userDrawn="1"/>
        </p:nvSpPr>
        <p:spPr>
          <a:xfrm rot="5400000">
            <a:off x="1182352" y="42346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 userDrawn="1"/>
        </p:nvSpPr>
        <p:spPr>
          <a:xfrm rot="5400000">
            <a:off x="584753" y="42346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 userDrawn="1"/>
        </p:nvSpPr>
        <p:spPr>
          <a:xfrm rot="5400000">
            <a:off x="1182352" y="101840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 userDrawn="1"/>
        </p:nvSpPr>
        <p:spPr>
          <a:xfrm rot="5400000">
            <a:off x="584753" y="101840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 userDrawn="1"/>
        </p:nvSpPr>
        <p:spPr>
          <a:xfrm rot="5400000">
            <a:off x="1182352" y="162179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 userDrawn="1"/>
        </p:nvSpPr>
        <p:spPr>
          <a:xfrm rot="5400000">
            <a:off x="584753" y="162179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 userDrawn="1"/>
        </p:nvSpPr>
        <p:spPr>
          <a:xfrm rot="5400000">
            <a:off x="1189000" y="5172626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 userDrawn="1"/>
        </p:nvSpPr>
        <p:spPr>
          <a:xfrm rot="5400000">
            <a:off x="-1380606" y="3851859"/>
            <a:ext cx="4811199" cy="1201084"/>
          </a:xfrm>
          <a:prstGeom prst="rect">
            <a:avLst/>
          </a:prstGeom>
          <a:solidFill>
            <a:srgbClr val="4DC1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 userDrawn="1"/>
        </p:nvSpPr>
        <p:spPr>
          <a:xfrm rot="5400000">
            <a:off x="591401" y="5172626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 userDrawn="1"/>
        </p:nvSpPr>
        <p:spPr>
          <a:xfrm rot="5400000">
            <a:off x="1189000" y="576755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 userDrawn="1"/>
        </p:nvSpPr>
        <p:spPr>
          <a:xfrm rot="5400000">
            <a:off x="591401" y="576755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 userDrawn="1"/>
        </p:nvSpPr>
        <p:spPr>
          <a:xfrm rot="5400000">
            <a:off x="1189000" y="636249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 userDrawn="1"/>
        </p:nvSpPr>
        <p:spPr>
          <a:xfrm rot="5400000">
            <a:off x="591401" y="636249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 userDrawn="1"/>
        </p:nvSpPr>
        <p:spPr>
          <a:xfrm rot="5400000">
            <a:off x="1194048" y="516866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 userDrawn="1"/>
        </p:nvSpPr>
        <p:spPr>
          <a:xfrm rot="5400000">
            <a:off x="1193292" y="220447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 rot="5400000">
            <a:off x="595693" y="220447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 userDrawn="1"/>
        </p:nvSpPr>
        <p:spPr>
          <a:xfrm rot="5400000">
            <a:off x="1193292" y="279941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 userDrawn="1"/>
        </p:nvSpPr>
        <p:spPr>
          <a:xfrm rot="5400000">
            <a:off x="595693" y="279941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 userDrawn="1"/>
        </p:nvSpPr>
        <p:spPr>
          <a:xfrm rot="5400000">
            <a:off x="1193292" y="3394344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 userDrawn="1"/>
        </p:nvSpPr>
        <p:spPr>
          <a:xfrm rot="5400000">
            <a:off x="595693" y="3394344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 rot="5400000">
            <a:off x="1193292" y="398927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 userDrawn="1"/>
        </p:nvSpPr>
        <p:spPr>
          <a:xfrm rot="5400000">
            <a:off x="595693" y="398927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 userDrawn="1"/>
        </p:nvSpPr>
        <p:spPr>
          <a:xfrm rot="5400000">
            <a:off x="1197584" y="456632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 userDrawn="1"/>
        </p:nvSpPr>
        <p:spPr>
          <a:xfrm rot="5400000">
            <a:off x="599985" y="456632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 rot="16200000">
            <a:off x="-1143002" y="1531036"/>
            <a:ext cx="4335992" cy="1201085"/>
          </a:xfrm>
          <a:prstGeom prst="rect">
            <a:avLst/>
          </a:prstGeom>
          <a:solidFill>
            <a:srgbClr val="067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 txBox="1"/>
          <p:nvPr userDrawn="1"/>
        </p:nvSpPr>
        <p:spPr>
          <a:xfrm rot="16200000">
            <a:off x="-1274054" y="1727403"/>
            <a:ext cx="4335993" cy="80835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ОПОРНЫЙ КОНСПЕКТ</a:t>
            </a:r>
          </a:p>
        </p:txBody>
      </p:sp>
      <p:sp>
        <p:nvSpPr>
          <p:cNvPr id="54" name="Заголовок 1"/>
          <p:cNvSpPr>
            <a:spLocks noGrp="1"/>
          </p:cNvSpPr>
          <p:nvPr>
            <p:ph type="title"/>
          </p:nvPr>
        </p:nvSpPr>
        <p:spPr>
          <a:xfrm>
            <a:off x="2051359" y="281291"/>
            <a:ext cx="9448095" cy="1325563"/>
          </a:xfrm>
        </p:spPr>
        <p:txBody>
          <a:bodyPr>
            <a:normAutofit/>
          </a:bodyPr>
          <a:lstStyle>
            <a:lvl1pPr algn="just">
              <a:defRPr sz="2900" b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grpSp>
        <p:nvGrpSpPr>
          <p:cNvPr id="55" name="Группа 54"/>
          <p:cNvGrpSpPr/>
          <p:nvPr userDrawn="1"/>
        </p:nvGrpSpPr>
        <p:grpSpPr>
          <a:xfrm>
            <a:off x="1963850" y="220795"/>
            <a:ext cx="9587689" cy="1446553"/>
            <a:chOff x="523200" y="357295"/>
            <a:chExt cx="11019433" cy="1446553"/>
          </a:xfrm>
          <a:solidFill>
            <a:srgbClr val="B2B8C2"/>
          </a:solidFill>
        </p:grpSpPr>
        <p:sp>
          <p:nvSpPr>
            <p:cNvPr id="57" name="Прямоугольник 56"/>
            <p:cNvSpPr/>
            <p:nvPr userDrawn="1"/>
          </p:nvSpPr>
          <p:spPr>
            <a:xfrm>
              <a:off x="523200" y="357295"/>
              <a:ext cx="11015534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8" name="Прямоугольник 57"/>
            <p:cNvSpPr/>
            <p:nvPr userDrawn="1"/>
          </p:nvSpPr>
          <p:spPr>
            <a:xfrm rot="5400000">
              <a:off x="-135858" y="1025990"/>
              <a:ext cx="1436915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/>
            <p:cNvSpPr/>
            <p:nvPr userDrawn="1"/>
          </p:nvSpPr>
          <p:spPr>
            <a:xfrm rot="5400000">
              <a:off x="10764370" y="1025991"/>
              <a:ext cx="1436915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Прямоугольник 59"/>
            <p:cNvSpPr/>
            <p:nvPr userDrawn="1"/>
          </p:nvSpPr>
          <p:spPr>
            <a:xfrm>
              <a:off x="527099" y="1685048"/>
              <a:ext cx="11015534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2051050" y="2046288"/>
            <a:ext cx="9396413" cy="4032250"/>
          </a:xfrm>
        </p:spPr>
        <p:txBody>
          <a:bodyPr/>
          <a:lstStyle>
            <a:lvl1pPr>
              <a:defRPr>
                <a:latin typeface="Arial" pitchFamily="34" charset="0" panose="020B0604020202020204"/>
                <a:cs typeface="Arial" pitchFamily="34" charset="0" panose="020B0604020202020204"/>
              </a:defRPr>
            </a:lvl1pPr>
            <a:lvl2pPr>
              <a:defRPr>
                <a:latin typeface="Arial" pitchFamily="34" charset="0" panose="020B0604020202020204"/>
                <a:cs typeface="Arial" pitchFamily="34" charset="0" panose="020B0604020202020204"/>
              </a:defRPr>
            </a:lvl2pPr>
            <a:lvl3pPr>
              <a:defRPr>
                <a:latin typeface="Arial" pitchFamily="34" charset="0" panose="020B0604020202020204"/>
                <a:cs typeface="Arial" pitchFamily="34" charset="0" panose="020B0604020202020204"/>
              </a:defRPr>
            </a:lvl3pPr>
            <a:lvl4pPr>
              <a:defRPr>
                <a:latin typeface="Arial" pitchFamily="34" charset="0" panose="020B0604020202020204"/>
                <a:cs typeface="Arial" pitchFamily="34" charset="0" panose="020B0604020202020204"/>
              </a:defRPr>
            </a:lvl4pPr>
            <a:lvl5pPr>
              <a:defRPr>
                <a:latin typeface="Arial" pitchFamily="34" charset="0" panose="020B0604020202020204"/>
                <a:cs typeface="Arial" pitchFamily="34" charset="0" panose="020B0604020202020204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 rot="5400000">
            <a:off x="-3217461" y="3216091"/>
            <a:ext cx="6858002" cy="425822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 userDrawn="1"/>
        </p:nvSpPr>
        <p:spPr>
          <a:xfrm rot="5400000">
            <a:off x="1182352" y="42346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 userDrawn="1"/>
        </p:nvSpPr>
        <p:spPr>
          <a:xfrm rot="5400000">
            <a:off x="584753" y="42346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 userDrawn="1"/>
        </p:nvSpPr>
        <p:spPr>
          <a:xfrm rot="5400000">
            <a:off x="1182352" y="101840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 userDrawn="1"/>
        </p:nvSpPr>
        <p:spPr>
          <a:xfrm rot="5400000">
            <a:off x="584753" y="101840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 userDrawn="1"/>
        </p:nvSpPr>
        <p:spPr>
          <a:xfrm rot="5400000">
            <a:off x="1182352" y="162179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 userDrawn="1"/>
        </p:nvSpPr>
        <p:spPr>
          <a:xfrm rot="5400000">
            <a:off x="584753" y="162179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 userDrawn="1"/>
        </p:nvSpPr>
        <p:spPr>
          <a:xfrm rot="5400000">
            <a:off x="1189000" y="5172626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 userDrawn="1"/>
        </p:nvSpPr>
        <p:spPr>
          <a:xfrm rot="5400000">
            <a:off x="-1380606" y="3851859"/>
            <a:ext cx="4811199" cy="1201084"/>
          </a:xfrm>
          <a:prstGeom prst="rect">
            <a:avLst/>
          </a:prstGeom>
          <a:solidFill>
            <a:srgbClr val="4DC1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 userDrawn="1"/>
        </p:nvSpPr>
        <p:spPr>
          <a:xfrm rot="5400000">
            <a:off x="591401" y="5172626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 userDrawn="1"/>
        </p:nvSpPr>
        <p:spPr>
          <a:xfrm rot="5400000">
            <a:off x="1189000" y="576755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 userDrawn="1"/>
        </p:nvSpPr>
        <p:spPr>
          <a:xfrm rot="5400000">
            <a:off x="591401" y="576755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 userDrawn="1"/>
        </p:nvSpPr>
        <p:spPr>
          <a:xfrm rot="5400000">
            <a:off x="1189000" y="636249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 userDrawn="1"/>
        </p:nvSpPr>
        <p:spPr>
          <a:xfrm rot="5400000">
            <a:off x="591401" y="636249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 userDrawn="1"/>
        </p:nvSpPr>
        <p:spPr>
          <a:xfrm rot="5400000">
            <a:off x="1194048" y="516866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 userDrawn="1"/>
        </p:nvSpPr>
        <p:spPr>
          <a:xfrm rot="5400000">
            <a:off x="1193292" y="220447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 rot="5400000">
            <a:off x="595693" y="220447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 userDrawn="1"/>
        </p:nvSpPr>
        <p:spPr>
          <a:xfrm rot="5400000">
            <a:off x="1193292" y="279941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 userDrawn="1"/>
        </p:nvSpPr>
        <p:spPr>
          <a:xfrm rot="5400000">
            <a:off x="595693" y="279941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 userDrawn="1"/>
        </p:nvSpPr>
        <p:spPr>
          <a:xfrm rot="5400000">
            <a:off x="1193292" y="3394344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 userDrawn="1"/>
        </p:nvSpPr>
        <p:spPr>
          <a:xfrm rot="5400000">
            <a:off x="595693" y="3394344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 rot="5400000">
            <a:off x="1193292" y="398927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 userDrawn="1"/>
        </p:nvSpPr>
        <p:spPr>
          <a:xfrm rot="5400000">
            <a:off x="595693" y="398927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 userDrawn="1"/>
        </p:nvSpPr>
        <p:spPr>
          <a:xfrm rot="5400000">
            <a:off x="1197584" y="456632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 userDrawn="1"/>
        </p:nvSpPr>
        <p:spPr>
          <a:xfrm rot="5400000">
            <a:off x="599985" y="456632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 rot="16200000">
            <a:off x="-1143002" y="1531036"/>
            <a:ext cx="4335992" cy="1201085"/>
          </a:xfrm>
          <a:prstGeom prst="rect">
            <a:avLst/>
          </a:prstGeom>
          <a:solidFill>
            <a:srgbClr val="067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 txBox="1"/>
          <p:nvPr userDrawn="1"/>
        </p:nvSpPr>
        <p:spPr>
          <a:xfrm rot="16200000">
            <a:off x="-1274054" y="1727403"/>
            <a:ext cx="4335993" cy="80835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ОПОРНЫЙ КОНСПЕКТ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1943100" y="179388"/>
            <a:ext cx="10025063" cy="6042025"/>
          </a:xfrm>
        </p:spPr>
        <p:txBody>
          <a:bodyPr/>
          <a:lstStyle>
            <a:lvl1pPr>
              <a:defRPr>
                <a:latin typeface="Arial" pitchFamily="34" charset="0" panose="020B0604020202020204"/>
                <a:cs typeface="Arial" pitchFamily="34" charset="0" panose="020B0604020202020204"/>
              </a:defRPr>
            </a:lvl1pPr>
            <a:lvl2pPr>
              <a:defRPr>
                <a:latin typeface="Arial" pitchFamily="34" charset="0" panose="020B0604020202020204"/>
                <a:cs typeface="Arial" pitchFamily="34" charset="0" panose="020B0604020202020204"/>
              </a:defRPr>
            </a:lvl2pPr>
            <a:lvl3pPr>
              <a:defRPr>
                <a:latin typeface="Arial" pitchFamily="34" charset="0" panose="020B0604020202020204"/>
                <a:cs typeface="Arial" pitchFamily="34" charset="0" panose="020B0604020202020204"/>
              </a:defRPr>
            </a:lvl3pPr>
            <a:lvl4pPr>
              <a:defRPr>
                <a:latin typeface="Arial" pitchFamily="34" charset="0" panose="020B0604020202020204"/>
                <a:cs typeface="Arial" pitchFamily="34" charset="0" panose="020B0604020202020204"/>
              </a:defRPr>
            </a:lvl4pPr>
            <a:lvl5pPr>
              <a:defRPr>
                <a:latin typeface="Arial" pitchFamily="34" charset="0" panose="020B0604020202020204"/>
                <a:cs typeface="Arial" pitchFamily="34" charset="0" panose="020B0604020202020204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71945" y="412329"/>
            <a:ext cx="10858993" cy="1325563"/>
          </a:xfrm>
        </p:spPr>
        <p:txBody>
          <a:bodyPr>
            <a:normAutofit/>
          </a:bodyPr>
          <a:lstStyle>
            <a:lvl1pPr algn="just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946" y="1898248"/>
            <a:ext cx="10858994" cy="4547423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1pPr>
            <a:lvl2pPr>
              <a:defRPr>
                <a:solidFill>
                  <a:schemeClr val="tx2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2pPr>
            <a:lvl3pPr>
              <a:defRPr>
                <a:solidFill>
                  <a:schemeClr val="tx2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3pPr>
            <a:lvl4pPr>
              <a:defRPr>
                <a:solidFill>
                  <a:schemeClr val="tx2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4pPr>
            <a:lvl5pPr>
              <a:defRPr>
                <a:solidFill>
                  <a:schemeClr val="tx2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 rot="5400000">
            <a:off x="-3172048" y="3170678"/>
            <a:ext cx="6858002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 userDrawn="1"/>
        </p:nvGrpSpPr>
        <p:grpSpPr>
          <a:xfrm>
            <a:off x="10887" y="6351002"/>
            <a:ext cx="4810495" cy="516648"/>
            <a:chOff x="10887" y="6351002"/>
            <a:chExt cx="4810495" cy="516648"/>
          </a:xfrm>
        </p:grpSpPr>
        <p:sp>
          <p:nvSpPr>
            <p:cNvPr id="43" name="Прямоугольник 42"/>
            <p:cNvSpPr/>
            <p:nvPr userDrawn="1"/>
          </p:nvSpPr>
          <p:spPr>
            <a:xfrm>
              <a:off x="3137666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 userDrawn="1"/>
          </p:nvSpPr>
          <p:spPr>
            <a:xfrm>
              <a:off x="10887" y="6351002"/>
              <a:ext cx="4810495" cy="516648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/>
            <p:cNvSpPr/>
            <p:nvPr userDrawn="1"/>
          </p:nvSpPr>
          <p:spPr>
            <a:xfrm>
              <a:off x="3732599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/>
            <p:cNvSpPr/>
            <p:nvPr userDrawn="1"/>
          </p:nvSpPr>
          <p:spPr>
            <a:xfrm>
              <a:off x="4327532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/>
            <p:cNvSpPr/>
            <p:nvPr userDrawn="1"/>
          </p:nvSpPr>
          <p:spPr>
            <a:xfrm>
              <a:off x="3133707" y="6472192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/>
            <p:cNvSpPr/>
            <p:nvPr userDrawn="1"/>
          </p:nvSpPr>
          <p:spPr>
            <a:xfrm>
              <a:off x="169518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/>
            <p:cNvSpPr/>
            <p:nvPr userDrawn="1"/>
          </p:nvSpPr>
          <p:spPr>
            <a:xfrm>
              <a:off x="764451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 54"/>
            <p:cNvSpPr/>
            <p:nvPr userDrawn="1"/>
          </p:nvSpPr>
          <p:spPr>
            <a:xfrm>
              <a:off x="1359384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 56"/>
            <p:cNvSpPr/>
            <p:nvPr userDrawn="1"/>
          </p:nvSpPr>
          <p:spPr>
            <a:xfrm>
              <a:off x="1954317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/>
            <p:cNvSpPr/>
            <p:nvPr userDrawn="1"/>
          </p:nvSpPr>
          <p:spPr>
            <a:xfrm>
              <a:off x="2531368" y="64686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743234" y="412329"/>
            <a:ext cx="9787703" cy="1325563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946" y="1898248"/>
            <a:ext cx="10858994" cy="454742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515277" y="332203"/>
            <a:ext cx="1227958" cy="1405689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>
          <a:xfrm rot="5400000">
            <a:off x="-3172048" y="3170678"/>
            <a:ext cx="6858002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0887" y="6351002"/>
            <a:ext cx="4810495" cy="516648"/>
            <a:chOff x="10887" y="6351002"/>
            <a:chExt cx="4810495" cy="516648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3137666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10887" y="6351002"/>
              <a:ext cx="4810495" cy="516648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 userDrawn="1"/>
          </p:nvSpPr>
          <p:spPr>
            <a:xfrm>
              <a:off x="3732599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 userDrawn="1"/>
          </p:nvSpPr>
          <p:spPr>
            <a:xfrm>
              <a:off x="4327532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 userDrawn="1"/>
          </p:nvSpPr>
          <p:spPr>
            <a:xfrm>
              <a:off x="3133707" y="6472192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 userDrawn="1"/>
          </p:nvSpPr>
          <p:spPr>
            <a:xfrm>
              <a:off x="169518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 userDrawn="1"/>
          </p:nvSpPr>
          <p:spPr>
            <a:xfrm>
              <a:off x="764451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 userDrawn="1"/>
          </p:nvSpPr>
          <p:spPr>
            <a:xfrm>
              <a:off x="1359384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 userDrawn="1"/>
          </p:nvSpPr>
          <p:spPr>
            <a:xfrm>
              <a:off x="1954317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 userDrawn="1"/>
          </p:nvSpPr>
          <p:spPr>
            <a:xfrm>
              <a:off x="2531368" y="64686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71945" y="412329"/>
            <a:ext cx="10858993" cy="1325563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Рисунок 4"/>
          <p:cNvSpPr>
            <a:spLocks noGrp="1"/>
          </p:cNvSpPr>
          <p:nvPr>
            <p:ph type="pic" sz="quarter" idx="11"/>
          </p:nvPr>
        </p:nvSpPr>
        <p:spPr>
          <a:xfrm>
            <a:off x="1731265" y="1895575"/>
            <a:ext cx="8253984" cy="2573338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4"/>
          <p:cNvSpPr>
            <a:spLocks noGrp="1"/>
          </p:cNvSpPr>
          <p:nvPr>
            <p:ph type="pic" sz="quarter" idx="12"/>
          </p:nvPr>
        </p:nvSpPr>
        <p:spPr>
          <a:xfrm>
            <a:off x="3362038" y="4005592"/>
            <a:ext cx="5424487" cy="2573338"/>
          </a:xfrm>
        </p:spPr>
        <p:txBody>
          <a:bodyPr/>
          <a:lstStyle/>
          <a:p>
            <a:endParaRPr lang="ru-RU"/>
          </a:p>
        </p:txBody>
      </p:sp>
      <p:grpSp>
        <p:nvGrpSpPr>
          <p:cNvPr id="10" name="Группа 9"/>
          <p:cNvGrpSpPr/>
          <p:nvPr userDrawn="1"/>
        </p:nvGrpSpPr>
        <p:grpSpPr>
          <a:xfrm>
            <a:off x="1" y="6599676"/>
            <a:ext cx="3050930" cy="258324"/>
            <a:chOff x="10887" y="6351002"/>
            <a:chExt cx="4810495" cy="516648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3137666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10887" y="6351002"/>
              <a:ext cx="4810495" cy="516648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 userDrawn="1"/>
          </p:nvSpPr>
          <p:spPr>
            <a:xfrm>
              <a:off x="3732599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 userDrawn="1"/>
          </p:nvSpPr>
          <p:spPr>
            <a:xfrm>
              <a:off x="4327532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 userDrawn="1"/>
          </p:nvSpPr>
          <p:spPr>
            <a:xfrm>
              <a:off x="3133707" y="6472192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 userDrawn="1"/>
          </p:nvSpPr>
          <p:spPr>
            <a:xfrm>
              <a:off x="169518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 userDrawn="1"/>
          </p:nvSpPr>
          <p:spPr>
            <a:xfrm>
              <a:off x="764451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 userDrawn="1"/>
          </p:nvSpPr>
          <p:spPr>
            <a:xfrm>
              <a:off x="1359384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 userDrawn="1"/>
          </p:nvSpPr>
          <p:spPr>
            <a:xfrm>
              <a:off x="1954317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 userDrawn="1"/>
          </p:nvSpPr>
          <p:spPr>
            <a:xfrm>
              <a:off x="2531368" y="64686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 userDrawn="1"/>
        </p:nvGrpSpPr>
        <p:grpSpPr>
          <a:xfrm rot="5400000">
            <a:off x="10575473" y="1396303"/>
            <a:ext cx="3050930" cy="258324"/>
            <a:chOff x="10887" y="6351002"/>
            <a:chExt cx="4810495" cy="516648"/>
          </a:xfrm>
        </p:grpSpPr>
        <p:sp>
          <p:nvSpPr>
            <p:cNvPr id="40" name="Прямоугольник 39"/>
            <p:cNvSpPr/>
            <p:nvPr userDrawn="1"/>
          </p:nvSpPr>
          <p:spPr>
            <a:xfrm>
              <a:off x="3137666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 userDrawn="1"/>
          </p:nvSpPr>
          <p:spPr>
            <a:xfrm>
              <a:off x="10887" y="6351002"/>
              <a:ext cx="4810495" cy="516648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 userDrawn="1"/>
          </p:nvSpPr>
          <p:spPr>
            <a:xfrm>
              <a:off x="3732599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 userDrawn="1"/>
          </p:nvSpPr>
          <p:spPr>
            <a:xfrm>
              <a:off x="4327532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 userDrawn="1"/>
          </p:nvSpPr>
          <p:spPr>
            <a:xfrm>
              <a:off x="3133707" y="6472192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/>
            <p:cNvSpPr/>
            <p:nvPr userDrawn="1"/>
          </p:nvSpPr>
          <p:spPr>
            <a:xfrm>
              <a:off x="169518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/>
            <p:cNvSpPr/>
            <p:nvPr userDrawn="1"/>
          </p:nvSpPr>
          <p:spPr>
            <a:xfrm>
              <a:off x="764451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/>
            <p:cNvSpPr/>
            <p:nvPr userDrawn="1"/>
          </p:nvSpPr>
          <p:spPr>
            <a:xfrm>
              <a:off x="1359384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/>
            <p:cNvSpPr/>
            <p:nvPr userDrawn="1"/>
          </p:nvSpPr>
          <p:spPr>
            <a:xfrm>
              <a:off x="1954317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/>
            <p:cNvSpPr/>
            <p:nvPr userDrawn="1"/>
          </p:nvSpPr>
          <p:spPr>
            <a:xfrm>
              <a:off x="2531368" y="64686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6503" y="279071"/>
            <a:ext cx="10858994" cy="1822103"/>
          </a:xfrm>
        </p:spPr>
        <p:txBody>
          <a:bodyPr/>
          <a:lstStyle>
            <a:lvl1pPr marL="0" indent="0" algn="just">
              <a:buNone/>
              <a:defRPr>
                <a:solidFill>
                  <a:schemeClr val="tx2"/>
                </a:solidFill>
              </a:defRPr>
            </a:lvl1pPr>
            <a:lvl2pPr marL="457200" indent="0" algn="just">
              <a:buNone/>
              <a:defRPr>
                <a:solidFill>
                  <a:schemeClr val="tx2"/>
                </a:solidFill>
              </a:defRPr>
            </a:lvl2pPr>
            <a:lvl3pPr marL="914400" indent="0" algn="just">
              <a:buNone/>
              <a:defRPr>
                <a:solidFill>
                  <a:schemeClr val="tx2"/>
                </a:solidFill>
              </a:defRPr>
            </a:lvl3pPr>
            <a:lvl4pPr marL="1371600" indent="0" algn="just">
              <a:buNone/>
              <a:defRPr>
                <a:solidFill>
                  <a:schemeClr val="tx2"/>
                </a:solidFill>
              </a:defRPr>
            </a:lvl4pPr>
            <a:lvl5pPr marL="1828800" indent="0" algn="just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21" name="Группа 20"/>
          <p:cNvGrpSpPr/>
          <p:nvPr userDrawn="1"/>
        </p:nvGrpSpPr>
        <p:grpSpPr>
          <a:xfrm>
            <a:off x="-11267" y="-1"/>
            <a:ext cx="12203267" cy="6858001"/>
            <a:chOff x="-11267" y="-1"/>
            <a:chExt cx="12203267" cy="6858001"/>
          </a:xfrm>
          <a:solidFill>
            <a:schemeClr val="bg1">
              <a:lumMod val="95000"/>
            </a:schemeClr>
          </a:solidFill>
        </p:grpSpPr>
        <p:sp>
          <p:nvSpPr>
            <p:cNvPr id="22" name="Прямоугольник 21"/>
            <p:cNvSpPr/>
            <p:nvPr userDrawn="1"/>
          </p:nvSpPr>
          <p:spPr>
            <a:xfrm>
              <a:off x="0" y="1"/>
              <a:ext cx="12192000" cy="27907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Прямоугольник 22"/>
            <p:cNvSpPr/>
            <p:nvPr userDrawn="1"/>
          </p:nvSpPr>
          <p:spPr>
            <a:xfrm>
              <a:off x="0" y="6578930"/>
              <a:ext cx="12192000" cy="27907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 userDrawn="1"/>
          </p:nvSpPr>
          <p:spPr>
            <a:xfrm rot="5400000">
              <a:off x="-3298067" y="3286799"/>
              <a:ext cx="6858000" cy="28440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 userDrawn="1"/>
          </p:nvSpPr>
          <p:spPr>
            <a:xfrm rot="5400000">
              <a:off x="8620800" y="3286799"/>
              <a:ext cx="6858000" cy="28440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5352238" y="2819227"/>
            <a:ext cx="6146800" cy="304165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/>
          </p:nvPr>
        </p:nvSpPr>
        <p:spPr>
          <a:xfrm>
            <a:off x="655236" y="3198943"/>
            <a:ext cx="3741666" cy="221723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just">
              <a:buNone/>
              <a:defRPr/>
            </a:lvl1pPr>
            <a:lvl2pPr marL="457200" indent="0" algn="just">
              <a:buNone/>
              <a:defRPr/>
            </a:lvl2pPr>
            <a:lvl3pPr marL="914400" indent="0" algn="just">
              <a:buNone/>
              <a:defRPr/>
            </a:lvl3pPr>
            <a:lvl4pPr marL="1371600" indent="0" algn="just">
              <a:buNone/>
              <a:defRPr/>
            </a:lvl4pPr>
            <a:lvl5pPr marL="1828800" indent="0" algn="just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71945" y="412329"/>
            <a:ext cx="10858993" cy="852267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945" y="1397855"/>
            <a:ext cx="10858994" cy="1870640"/>
          </a:xfrm>
          <a:solidFill>
            <a:schemeClr val="tx1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49794" y="3401754"/>
            <a:ext cx="5330825" cy="2904699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4"/>
          <p:cNvSpPr>
            <a:spLocks noGrp="1"/>
          </p:cNvSpPr>
          <p:nvPr>
            <p:ph type="pic" sz="quarter" idx="11"/>
          </p:nvPr>
        </p:nvSpPr>
        <p:spPr>
          <a:xfrm>
            <a:off x="6096000" y="3401753"/>
            <a:ext cx="5330825" cy="2904699"/>
          </a:xfrm>
        </p:spPr>
        <p:txBody>
          <a:bodyPr/>
          <a:lstStyle/>
          <a:p>
            <a:endParaRPr lang="ru-RU"/>
          </a:p>
        </p:txBody>
      </p:sp>
      <p:sp>
        <p:nvSpPr>
          <p:cNvPr id="60" name="Прямоугольник 59"/>
          <p:cNvSpPr/>
          <p:nvPr userDrawn="1"/>
        </p:nvSpPr>
        <p:spPr>
          <a:xfrm rot="5400000">
            <a:off x="11638649" y="2137250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 userDrawn="1"/>
        </p:nvSpPr>
        <p:spPr>
          <a:xfrm rot="5400000">
            <a:off x="11638649" y="1602334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 userDrawn="1"/>
        </p:nvSpPr>
        <p:spPr>
          <a:xfrm rot="5400000">
            <a:off x="11639658" y="1869792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 userDrawn="1"/>
        </p:nvSpPr>
        <p:spPr>
          <a:xfrm rot="5400000">
            <a:off x="11638649" y="2939624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 userDrawn="1"/>
        </p:nvSpPr>
        <p:spPr>
          <a:xfrm rot="5400000">
            <a:off x="11638649" y="2404708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 userDrawn="1"/>
        </p:nvSpPr>
        <p:spPr>
          <a:xfrm rot="5400000">
            <a:off x="11639658" y="2672166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2"/>
          <p:cNvSpPr>
            <a:spLocks noGrp="1"/>
          </p:cNvSpPr>
          <p:nvPr>
            <p:ph idx="11"/>
          </p:nvPr>
        </p:nvSpPr>
        <p:spPr>
          <a:xfrm>
            <a:off x="4946215" y="5140094"/>
            <a:ext cx="6790767" cy="1244903"/>
          </a:xfrm>
          <a:solidFill>
            <a:schemeClr val="tx1">
              <a:lumMod val="40000"/>
              <a:lumOff val="60000"/>
            </a:schemeClr>
          </a:solidFill>
        </p:spPr>
        <p:txBody>
          <a:bodyPr/>
          <a:lstStyle>
            <a:lvl1pPr marL="0" indent="0" algn="l">
              <a:buNone/>
              <a:defRPr>
                <a:solidFill>
                  <a:schemeClr val="tx2"/>
                </a:solidFill>
              </a:defRPr>
            </a:lvl1pPr>
            <a:lvl2pPr marL="457200" indent="0" algn="l">
              <a:buNone/>
              <a:defRPr>
                <a:solidFill>
                  <a:schemeClr val="tx2"/>
                </a:solidFill>
              </a:defRPr>
            </a:lvl2pPr>
            <a:lvl3pPr marL="914400" indent="0" algn="l">
              <a:buNone/>
              <a:defRPr>
                <a:solidFill>
                  <a:schemeClr val="tx2"/>
                </a:solidFill>
              </a:defRPr>
            </a:lvl3pPr>
            <a:lvl4pPr marL="1371600" indent="0" algn="l">
              <a:buNone/>
              <a:defRPr>
                <a:solidFill>
                  <a:schemeClr val="tx2"/>
                </a:solidFill>
              </a:defRPr>
            </a:lvl4pPr>
            <a:lvl5pPr marL="1828800" indent="0" algn="l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Рисунок 4"/>
          <p:cNvSpPr>
            <a:spLocks noGrp="1"/>
          </p:cNvSpPr>
          <p:nvPr>
            <p:ph type="pic" sz="quarter" idx="12"/>
          </p:nvPr>
        </p:nvSpPr>
        <p:spPr>
          <a:xfrm>
            <a:off x="443751" y="3845858"/>
            <a:ext cx="3307978" cy="25391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idx="13"/>
          </p:nvPr>
        </p:nvSpPr>
        <p:spPr>
          <a:xfrm>
            <a:off x="443751" y="400120"/>
            <a:ext cx="6790767" cy="1244903"/>
          </a:xfrm>
          <a:solidFill>
            <a:schemeClr val="tx1">
              <a:lumMod val="40000"/>
              <a:lumOff val="60000"/>
            </a:schemeClr>
          </a:solidFill>
        </p:spPr>
        <p:txBody>
          <a:bodyPr/>
          <a:lstStyle>
            <a:lvl1pPr marL="0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r">
              <a:buNone/>
              <a:defRPr>
                <a:solidFill>
                  <a:schemeClr val="tx2"/>
                </a:solidFill>
              </a:defRPr>
            </a:lvl2pPr>
            <a:lvl3pPr marL="914400" indent="0" algn="r">
              <a:buNone/>
              <a:defRPr>
                <a:solidFill>
                  <a:schemeClr val="tx2"/>
                </a:solidFill>
              </a:defRPr>
            </a:lvl3pPr>
            <a:lvl4pPr marL="1371600" indent="0" algn="r">
              <a:buNone/>
              <a:defRPr>
                <a:solidFill>
                  <a:schemeClr val="tx2"/>
                </a:solidFill>
              </a:defRPr>
            </a:lvl4pPr>
            <a:lvl5pPr marL="1828800" indent="0" algn="r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Рисунок 4"/>
          <p:cNvSpPr>
            <a:spLocks noGrp="1"/>
          </p:cNvSpPr>
          <p:nvPr>
            <p:ph type="pic" sz="quarter" idx="14"/>
          </p:nvPr>
        </p:nvSpPr>
        <p:spPr>
          <a:xfrm>
            <a:off x="8341598" y="400120"/>
            <a:ext cx="3307978" cy="25391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5"/>
          </p:nvPr>
        </p:nvSpPr>
        <p:spPr>
          <a:xfrm>
            <a:off x="3838575" y="2379663"/>
            <a:ext cx="4403725" cy="2460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8" name="Прямоугольник 57"/>
          <p:cNvSpPr/>
          <p:nvPr userDrawn="1"/>
        </p:nvSpPr>
        <p:spPr>
          <a:xfrm rot="5400000">
            <a:off x="7333330" y="1114476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 userDrawn="1"/>
        </p:nvSpPr>
        <p:spPr>
          <a:xfrm rot="5400000">
            <a:off x="7334339" y="1381934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 userDrawn="1"/>
        </p:nvSpPr>
        <p:spPr>
          <a:xfrm rot="5400000">
            <a:off x="7331312" y="565439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 userDrawn="1"/>
        </p:nvSpPr>
        <p:spPr>
          <a:xfrm rot="5400000">
            <a:off x="7332321" y="832897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 userDrawn="1"/>
        </p:nvSpPr>
        <p:spPr>
          <a:xfrm rot="5400000">
            <a:off x="4633673" y="5825050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 userDrawn="1"/>
        </p:nvSpPr>
        <p:spPr>
          <a:xfrm rot="5400000">
            <a:off x="4634682" y="6092508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 userDrawn="1"/>
        </p:nvSpPr>
        <p:spPr>
          <a:xfrm rot="5400000">
            <a:off x="4631655" y="5276013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 userDrawn="1"/>
        </p:nvSpPr>
        <p:spPr>
          <a:xfrm rot="5400000">
            <a:off x="4632664" y="5543471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40461" y="281291"/>
            <a:ext cx="10858993" cy="1325563"/>
          </a:xfrm>
        </p:spPr>
        <p:txBody>
          <a:bodyPr>
            <a:normAutofit/>
          </a:bodyPr>
          <a:lstStyle>
            <a:lvl1pPr algn="just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grpSp>
        <p:nvGrpSpPr>
          <p:cNvPr id="20" name="Группа 19"/>
          <p:cNvGrpSpPr/>
          <p:nvPr userDrawn="1"/>
        </p:nvGrpSpPr>
        <p:grpSpPr>
          <a:xfrm>
            <a:off x="532106" y="220795"/>
            <a:ext cx="11019433" cy="1446553"/>
            <a:chOff x="523200" y="357295"/>
            <a:chExt cx="11019433" cy="1446553"/>
          </a:xfrm>
          <a:solidFill>
            <a:schemeClr val="bg1">
              <a:lumMod val="95000"/>
            </a:schemeClr>
          </a:solidFill>
        </p:grpSpPr>
        <p:sp>
          <p:nvSpPr>
            <p:cNvPr id="21" name="Прямоугольник 20"/>
            <p:cNvSpPr/>
            <p:nvPr userDrawn="1"/>
          </p:nvSpPr>
          <p:spPr>
            <a:xfrm>
              <a:off x="523200" y="357295"/>
              <a:ext cx="11015534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Прямоугольник 21"/>
            <p:cNvSpPr/>
            <p:nvPr userDrawn="1"/>
          </p:nvSpPr>
          <p:spPr>
            <a:xfrm rot="5400000">
              <a:off x="-135858" y="1025990"/>
              <a:ext cx="1436915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 userDrawn="1"/>
          </p:nvSpPr>
          <p:spPr>
            <a:xfrm rot="5400000">
              <a:off x="10764370" y="1025991"/>
              <a:ext cx="1436915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 userDrawn="1"/>
          </p:nvSpPr>
          <p:spPr>
            <a:xfrm>
              <a:off x="527099" y="1685048"/>
              <a:ext cx="11015534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273050" y="1306286"/>
            <a:ext cx="6497637" cy="534702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1"/>
          </p:nvPr>
        </p:nvSpPr>
        <p:spPr>
          <a:xfrm>
            <a:off x="6770688" y="214313"/>
            <a:ext cx="4960937" cy="624522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73051" y="178605"/>
            <a:ext cx="6497638" cy="1325563"/>
          </a:xfrm>
        </p:spPr>
        <p:txBody>
          <a:bodyPr>
            <a:normAutofit/>
          </a:bodyPr>
          <a:lstStyle>
            <a:lvl1pPr algn="just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grpSp>
        <p:nvGrpSpPr>
          <p:cNvPr id="5" name="Группа 4"/>
          <p:cNvGrpSpPr/>
          <p:nvPr userDrawn="1"/>
        </p:nvGrpSpPr>
        <p:grpSpPr>
          <a:xfrm rot="5400000">
            <a:off x="10963554" y="1044415"/>
            <a:ext cx="2329132" cy="240303"/>
            <a:chOff x="10887" y="6351002"/>
            <a:chExt cx="4810495" cy="516648"/>
          </a:xfrm>
        </p:grpSpPr>
        <p:sp>
          <p:nvSpPr>
            <p:cNvPr id="7" name="Прямоугольник 6"/>
            <p:cNvSpPr/>
            <p:nvPr userDrawn="1"/>
          </p:nvSpPr>
          <p:spPr>
            <a:xfrm>
              <a:off x="3137666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 userDrawn="1"/>
          </p:nvSpPr>
          <p:spPr>
            <a:xfrm>
              <a:off x="10887" y="6351002"/>
              <a:ext cx="4810495" cy="516648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 userDrawn="1"/>
          </p:nvSpPr>
          <p:spPr>
            <a:xfrm>
              <a:off x="3732599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 userDrawn="1"/>
          </p:nvSpPr>
          <p:spPr>
            <a:xfrm>
              <a:off x="4327532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 userDrawn="1"/>
          </p:nvSpPr>
          <p:spPr>
            <a:xfrm>
              <a:off x="3133707" y="6472192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169518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 userDrawn="1"/>
          </p:nvSpPr>
          <p:spPr>
            <a:xfrm>
              <a:off x="764451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 userDrawn="1"/>
          </p:nvSpPr>
          <p:spPr>
            <a:xfrm>
              <a:off x="1359384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 userDrawn="1"/>
          </p:nvSpPr>
          <p:spPr>
            <a:xfrm>
              <a:off x="1954317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 userDrawn="1"/>
          </p:nvSpPr>
          <p:spPr>
            <a:xfrm>
              <a:off x="2531368" y="64686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" name="Прямоугольник 18"/>
          <p:cNvSpPr/>
          <p:nvPr userDrawn="1"/>
        </p:nvSpPr>
        <p:spPr>
          <a:xfrm rot="5400000">
            <a:off x="12046362" y="2375507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 userDrawn="1"/>
        </p:nvSpPr>
        <p:spPr>
          <a:xfrm rot="5400000">
            <a:off x="12047371" y="2642965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 userDrawn="1"/>
        </p:nvGrpSpPr>
        <p:grpSpPr>
          <a:xfrm>
            <a:off x="-11267" y="-1"/>
            <a:ext cx="12203267" cy="6858001"/>
            <a:chOff x="-11267" y="-1"/>
            <a:chExt cx="12203267" cy="6858001"/>
          </a:xfrm>
          <a:solidFill>
            <a:schemeClr val="bg1">
              <a:lumMod val="95000"/>
            </a:schemeClr>
          </a:solidFill>
        </p:grpSpPr>
        <p:sp>
          <p:nvSpPr>
            <p:cNvPr id="6" name="Прямоугольник 5"/>
            <p:cNvSpPr/>
            <p:nvPr userDrawn="1"/>
          </p:nvSpPr>
          <p:spPr>
            <a:xfrm>
              <a:off x="0" y="1"/>
              <a:ext cx="12192000" cy="27907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Прямоугольник 6"/>
            <p:cNvSpPr/>
            <p:nvPr userDrawn="1"/>
          </p:nvSpPr>
          <p:spPr>
            <a:xfrm>
              <a:off x="0" y="6578930"/>
              <a:ext cx="12192000" cy="27907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 userDrawn="1"/>
          </p:nvSpPr>
          <p:spPr>
            <a:xfrm rot="5400000">
              <a:off x="-3298067" y="3286799"/>
              <a:ext cx="6858000" cy="28440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 userDrawn="1"/>
          </p:nvSpPr>
          <p:spPr>
            <a:xfrm rot="5400000">
              <a:off x="8620800" y="3286799"/>
              <a:ext cx="6858000" cy="28440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Pr>
        <a:solidFill>
          <a:srgbClr val="F6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None/>
        <a:defRPr sz="2800" kern="1200">
          <a:solidFill>
            <a:schemeClr val="tx2"/>
          </a:solidFill>
          <a:latin typeface="Arial" pitchFamily="34" charset="0" panose="020B0604020202020204"/>
          <a:ea typeface="+mn-ea"/>
          <a:cs typeface="Arial" pitchFamily="34" charset="0" panose="020B0604020202020204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None/>
        <a:defRPr sz="2400" kern="1200">
          <a:solidFill>
            <a:schemeClr val="tx2"/>
          </a:solidFill>
          <a:latin typeface="Arial" pitchFamily="34" charset="0" panose="020B0604020202020204"/>
          <a:ea typeface="+mn-ea"/>
          <a:cs typeface="Arial" pitchFamily="34" charset="0" panose="020B0604020202020204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None/>
        <a:defRPr sz="2000" kern="1200">
          <a:solidFill>
            <a:schemeClr val="tx2"/>
          </a:solidFill>
          <a:latin typeface="Arial" pitchFamily="34" charset="0" panose="020B0604020202020204"/>
          <a:ea typeface="+mn-ea"/>
          <a:cs typeface="Arial" pitchFamily="34" charset="0" panose="020B0604020202020204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None/>
        <a:defRPr sz="1800" kern="1200">
          <a:solidFill>
            <a:schemeClr val="tx2"/>
          </a:solidFill>
          <a:latin typeface="Arial" pitchFamily="34" charset="0" panose="020B0604020202020204"/>
          <a:ea typeface="+mn-ea"/>
          <a:cs typeface="Arial" pitchFamily="34" charset="0" panose="020B0604020202020204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None/>
        <a:defRPr sz="1800" kern="1200">
          <a:solidFill>
            <a:schemeClr val="tx2"/>
          </a:solidFill>
          <a:latin typeface="Arial" pitchFamily="34" charset="0" panose="020B0604020202020204"/>
          <a:ea typeface="+mn-ea"/>
          <a:cs typeface="Arial" pitchFamily="34" charset="0" panose="020B060402020202020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3" Type="http://schemas.openxmlformats.org/officeDocument/2006/relationships/image" Target="../media/image8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Relationship Id="rId3" Type="http://schemas.openxmlformats.org/officeDocument/2006/relationships/image" Target="../media/image17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 /><Relationship Id="rId3" Type="http://schemas.microsoft.com/office/2007/relationships/diagramDrawing" Target="../diagrams/drawing1.xml" /><Relationship Id="rId4" Type="http://schemas.openxmlformats.org/officeDocument/2006/relationships/diagramColors" Target="../diagrams/colors1.xml" /><Relationship Id="rId5" Type="http://schemas.openxmlformats.org/officeDocument/2006/relationships/diagramLayout" Target="../diagrams/layout1.xml" /><Relationship Id="rId6" Type="http://schemas.openxmlformats.org/officeDocument/2006/relationships/diagramQuickStyle" Target="../diagrams/quickStyle1.xml" 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diagramData" Target="../diagrams/data2.xml" /><Relationship Id="rId4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6" Type="http://schemas.openxmlformats.org/officeDocument/2006/relationships/diagramLayout" Target="../diagrams/layout2.xml" /><Relationship Id="rId7" Type="http://schemas.openxmlformats.org/officeDocument/2006/relationships/diagramQuickStyle" Target="../diagrams/quickStyle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343400" y="540472"/>
            <a:ext cx="7940040" cy="2888528"/>
          </a:xfrm>
        </p:spPr>
        <p:txBody>
          <a:bodyPr/>
          <a:lstStyle/>
          <a:p>
            <a:r>
              <a:rPr lang="ru-RU" altLang="ru-RU" dirty="0"/>
              <a:t>ДВОИЧНАЯ СИСТЕМА СЧИСЛЕНИЯ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370430" y="3699632"/>
            <a:ext cx="7061860" cy="1655762"/>
          </a:xfrm>
        </p:spPr>
        <p:txBody>
          <a:bodyPr/>
          <a:lstStyle/>
          <a:p>
            <a:r>
              <a:rPr lang="ru-RU" altLang="ru-RU" dirty="0"/>
              <a:t>СИСТЕМЫ СЧИСЛЕНИЯ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КЛЮЧЕВЫЕ СЛОВА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91524" y="1137231"/>
            <a:ext cx="6076406" cy="3775812"/>
          </a:xfrm>
        </p:spPr>
        <p:txBody>
          <a:bodyPr>
            <a:normAutofit/>
          </a:bodyPr>
          <a:lstStyle/>
          <a:p>
            <a:r>
              <a:rPr lang="ru-RU" altLang="ru-RU" dirty="0"/>
              <a:t>двоичная система счисления</a:t>
            </a:r>
          </a:p>
          <a:p>
            <a:r>
              <a:rPr lang="ru-RU" altLang="ru-RU" dirty="0"/>
              <a:t>алфавит двоичной системы счисления</a:t>
            </a:r>
          </a:p>
          <a:p>
            <a:r>
              <a:rPr lang="ru-RU" altLang="ru-RU" dirty="0"/>
              <a:t>«веса» двоичных разрядов</a:t>
            </a:r>
          </a:p>
          <a:p>
            <a:r>
              <a:rPr lang="ru-RU" altLang="ru-RU" dirty="0"/>
              <a:t>двоичная арифметика</a:t>
            </a:r>
          </a:p>
          <a:p>
            <a:pPr marL="0" indent="0">
              <a:buNone/>
            </a:pP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1053" y="0"/>
            <a:ext cx="1179094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>
                <a:ea typeface="+mn-ea"/>
                <a:cs typeface="Arial" pitchFamily="34" charset="0" panose="020B0604020202020204"/>
              </a:rPr>
              <a:t>СИСТЕМА СЧИСЛЕНИЯ С ОСНОВАНИЕМ </a:t>
            </a:r>
            <a:r>
              <a:rPr lang="ru-RU" sz="7300" dirty="0">
                <a:ea typeface="+mn-ea"/>
                <a:cs typeface="Arial" pitchFamily="34" charset="0" panose="020B0604020202020204"/>
              </a:rPr>
              <a:t>10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7010" y="1537833"/>
            <a:ext cx="10515600" cy="165168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Основание: </a:t>
            </a:r>
            <a:r>
              <a:rPr lang="ru-RU" b="1" dirty="0"/>
              <a:t>10</a:t>
            </a:r>
          </a:p>
          <a:p>
            <a:r>
              <a:rPr lang="ru-RU" dirty="0"/>
              <a:t>Алфавит: </a:t>
            </a:r>
            <a:r>
              <a:rPr lang="ru-RU" b="1" dirty="0"/>
              <a:t>0, 1, </a:t>
            </a:r>
            <a:r>
              <a:rPr lang="en-US" b="1" dirty="0"/>
              <a:t>…, </a:t>
            </a:r>
            <a:r>
              <a:rPr lang="ru-RU" b="1" dirty="0"/>
              <a:t>9</a:t>
            </a:r>
            <a:endParaRPr lang="en-US" b="1" dirty="0"/>
          </a:p>
          <a:p>
            <a:r>
              <a:rPr lang="ru-RU" dirty="0"/>
              <a:t>Базис: </a:t>
            </a:r>
            <a:r>
              <a:rPr lang="en-US" b="1" dirty="0"/>
              <a:t>1</a:t>
            </a:r>
            <a:r>
              <a:rPr lang="ru-RU" b="1" i="1" dirty="0"/>
              <a:t>, </a:t>
            </a:r>
            <a:r>
              <a:rPr lang="ru-RU" b="1" dirty="0"/>
              <a:t>10, 10</a:t>
            </a:r>
            <a:r>
              <a:rPr lang="en-US" b="1" baseline="30000" dirty="0"/>
              <a:t>2</a:t>
            </a:r>
            <a:r>
              <a:rPr lang="ru-RU" b="1" dirty="0"/>
              <a:t>, 10</a:t>
            </a:r>
            <a:r>
              <a:rPr lang="en-US" b="1" baseline="30000" dirty="0"/>
              <a:t>3</a:t>
            </a:r>
            <a:r>
              <a:rPr lang="ru-RU" b="1" dirty="0"/>
              <a:t>, … </a:t>
            </a:r>
          </a:p>
          <a:p>
            <a:r>
              <a:rPr lang="ru-RU" dirty="0"/>
              <a:t>Название: </a:t>
            </a:r>
            <a:r>
              <a:rPr lang="ru-RU" b="1" dirty="0"/>
              <a:t>десятичная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8514448" y="1189716"/>
            <a:ext cx="3078162" cy="23479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158491" y="3722915"/>
            <a:ext cx="10515600" cy="246221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 dirty="0">
                <a:solidFill>
                  <a:schemeClr val="tx2"/>
                </a:solidFill>
              </a:rPr>
              <a:t>Десятичная</a:t>
            </a:r>
            <a:r>
              <a:rPr lang="ru-RU" altLang="ru-RU" sz="2800" dirty="0">
                <a:solidFill>
                  <a:schemeClr val="tx2"/>
                </a:solidFill>
              </a:rPr>
              <a:t> – десять единиц одного разряда составляют одну единицу старшего разряда.</a:t>
            </a:r>
          </a:p>
          <a:p>
            <a:pPr>
              <a:spcBef>
                <a:spcPct val="50000"/>
              </a:spcBef>
            </a:pPr>
            <a:r>
              <a:rPr lang="ru-RU" altLang="ru-RU" sz="2800" b="1" dirty="0">
                <a:solidFill>
                  <a:schemeClr val="tx2"/>
                </a:solidFill>
              </a:rPr>
              <a:t>Позиционная</a:t>
            </a:r>
            <a:r>
              <a:rPr lang="ru-RU" altLang="ru-RU" sz="2800" dirty="0">
                <a:solidFill>
                  <a:schemeClr val="tx2"/>
                </a:solidFill>
              </a:rPr>
              <a:t> – одна и та же цифра получает разные количественные значения в зависимости от позиции, которую она занимает в записи числа.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Файл:01.jpg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9051884" y="1391513"/>
            <a:ext cx="2514600" cy="276225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6993" y="40271"/>
            <a:ext cx="1160654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>
                <a:ea typeface="+mn-ea"/>
                <a:cs typeface="Arial" pitchFamily="34" charset="0" panose="020B0604020202020204"/>
              </a:rPr>
              <a:t>СИСТЕМА СЧИСЛЕНИЯ С ОСНОВАНИЕМ </a:t>
            </a:r>
            <a:r>
              <a:rPr lang="ru-RU" sz="8000" dirty="0">
                <a:ea typeface="+mn-ea"/>
                <a:cs typeface="Arial" pitchFamily="34" charset="0" panose="020B0604020202020204"/>
              </a:rPr>
              <a:t>2</a:t>
            </a:r>
            <a:endParaRPr lang="ru-RU" sz="4300" dirty="0">
              <a:ea typeface="+mn-ea"/>
              <a:cs typeface="Arial" pitchFamily="34" charset="0" panose="020B0604020202020204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7010" y="1537833"/>
            <a:ext cx="10515600" cy="165168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Основание: </a:t>
            </a:r>
            <a:r>
              <a:rPr lang="ru-RU" b="1" dirty="0"/>
              <a:t>2</a:t>
            </a:r>
          </a:p>
          <a:p>
            <a:r>
              <a:rPr lang="ru-RU" dirty="0"/>
              <a:t>Алфавит: </a:t>
            </a:r>
            <a:r>
              <a:rPr lang="ru-RU" b="1" dirty="0"/>
              <a:t>0, 1</a:t>
            </a:r>
            <a:endParaRPr lang="en-US" b="1" dirty="0"/>
          </a:p>
          <a:p>
            <a:r>
              <a:rPr lang="ru-RU" dirty="0"/>
              <a:t>Базис: </a:t>
            </a:r>
            <a:r>
              <a:rPr lang="en-US" b="1" dirty="0"/>
              <a:t>1</a:t>
            </a:r>
            <a:r>
              <a:rPr lang="ru-RU" b="1" i="1" dirty="0"/>
              <a:t>, </a:t>
            </a:r>
            <a:r>
              <a:rPr lang="ru-RU" b="1" dirty="0"/>
              <a:t>2, 4, 8, … </a:t>
            </a:r>
          </a:p>
          <a:p>
            <a:r>
              <a:rPr lang="ru-RU" dirty="0"/>
              <a:t>Название: </a:t>
            </a:r>
            <a:r>
              <a:rPr lang="ru-RU" b="1" dirty="0"/>
              <a:t>двоичная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7010" y="3722915"/>
            <a:ext cx="10515600" cy="246221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 dirty="0">
                <a:solidFill>
                  <a:schemeClr val="tx2"/>
                </a:solidFill>
              </a:rPr>
              <a:t>Двоичная</a:t>
            </a:r>
            <a:r>
              <a:rPr lang="ru-RU" altLang="ru-RU" sz="2800" dirty="0">
                <a:solidFill>
                  <a:schemeClr val="tx2"/>
                </a:solidFill>
              </a:rPr>
              <a:t> – две единицы одного разряда составляют одну единицу старшего разряда.</a:t>
            </a:r>
          </a:p>
          <a:p>
            <a:pPr>
              <a:spcBef>
                <a:spcPct val="50000"/>
              </a:spcBef>
            </a:pPr>
            <a:r>
              <a:rPr lang="ru-RU" altLang="ru-RU" sz="2800" b="1" dirty="0">
                <a:solidFill>
                  <a:schemeClr val="tx2"/>
                </a:solidFill>
              </a:rPr>
              <a:t>Позиционная</a:t>
            </a:r>
            <a:r>
              <a:rPr lang="ru-RU" altLang="ru-RU" sz="2800" dirty="0">
                <a:solidFill>
                  <a:schemeClr val="tx2"/>
                </a:solidFill>
              </a:rPr>
              <a:t> – одна и та же цифра получает разные количественные значения в зависимости от позиции, которую она занимает в записи числа.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ДВОИЧНАЯ СИСТЕМА СЧИСЛЕНИЯ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Двоичной системой счисления называется позиционная система счисления с основанием 2.</a:t>
            </a:r>
          </a:p>
          <a:p>
            <a:r>
              <a:rPr lang="ru-RU" dirty="0"/>
              <a:t>Для записи чисел в двоичной системе счисления используются только две цифры: 0 и 1. </a:t>
            </a:r>
          </a:p>
          <a:p>
            <a:r>
              <a:rPr lang="ru-RU" dirty="0"/>
              <a:t>Для работы с двоичными числами надо знать «веса» двоич­ных разрядов.</a:t>
            </a:r>
          </a:p>
        </p:txBody>
      </p:sp>
      <p:graphicFrame>
        <p:nvGraphicFramePr>
          <p:cNvPr id="6" name="Таблица 6"/>
          <p:cNvGraphicFramePr>
            <a:graphicFrameLocks xmlns:a="http://schemas.openxmlformats.org/drawingml/2006/main" noGrp="1"/>
          </p:cNvGraphicFramePr>
          <p:nvPr/>
        </p:nvGraphicFramePr>
        <p:xfrm>
          <a:off x="1484771" y="4852051"/>
          <a:ext cx="842904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2420"/>
                <a:gridCol w="1008682"/>
                <a:gridCol w="832919"/>
                <a:gridCol w="851026"/>
                <a:gridCol w="787651"/>
                <a:gridCol w="597529"/>
                <a:gridCol w="688063"/>
                <a:gridCol w="624689"/>
                <a:gridCol w="534155"/>
                <a:gridCol w="669956"/>
                <a:gridCol w="588476"/>
                <a:gridCol w="54347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dirty="0">
                          <a:solidFill>
                            <a:schemeClr val="tx2"/>
                          </a:solidFill>
                        </a:rPr>
                        <a:t>n</a:t>
                      </a:r>
                      <a:endParaRPr lang="ru-RU" sz="2400" b="1" i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AB5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10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9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8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7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6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5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4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2</a:t>
                      </a:r>
                      <a:r>
                        <a:rPr lang="en-US" sz="2400" b="1" i="1" baseline="30000" dirty="0">
                          <a:solidFill>
                            <a:schemeClr val="tx2"/>
                          </a:solidFill>
                        </a:rPr>
                        <a:t>n</a:t>
                      </a:r>
                      <a:endParaRPr lang="ru-RU" sz="2400" b="1" i="1" baseline="300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AB5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1024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512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256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128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64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32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16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8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4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ru-RU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134839" y="4402541"/>
            <a:ext cx="1922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степени числа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ПЕРЕВОД А</a:t>
            </a:r>
            <a:r>
              <a:rPr lang="ru-RU" baseline="-25000" dirty="0" smtClean="0"/>
              <a:t>2</a:t>
            </a:r>
            <a:r>
              <a:rPr lang="ru-RU" dirty="0" smtClean="0"/>
              <a:t> </a:t>
            </a:r>
            <a:r>
              <a:rPr lang="ru-RU" dirty="0" smtClean="0">
                <a:sym typeface="Symbol" pitchFamily="18" charset="2" panose="05050102010706020507"/>
              </a:rPr>
              <a:t></a:t>
            </a:r>
            <a:r>
              <a:rPr lang="ru-RU" dirty="0" smtClean="0"/>
              <a:t> А</a:t>
            </a:r>
            <a:r>
              <a:rPr lang="ru-RU" baseline="-25000" dirty="0" smtClean="0"/>
              <a:t>10</a:t>
            </a:r>
            <a:endParaRPr lang="ru-RU" baseline="-25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49766" y="1484768"/>
            <a:ext cx="6512386" cy="33249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51429" y="4876083"/>
            <a:ext cx="79886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tx2"/>
                </a:solidFill>
              </a:rPr>
              <a:t>512 + 64 + 16 + 8 + 2 = 602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42810" y="1514013"/>
            <a:ext cx="4346607" cy="1938992"/>
          </a:xfrm>
          <a:prstGeom prst="rect">
            <a:avLst/>
          </a:prstGeom>
          <a:solidFill>
            <a:srgbClr val="4BB6E0"/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Используйте веса двоичных разрядов при переводе двоичных чисел в десятичную систему счисления!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615975" y="3497414"/>
            <a:ext cx="2200275" cy="2114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4800" dirty="0" smtClean="0">
                <a:ea typeface="+mn-ea"/>
                <a:cs typeface="Arial" pitchFamily="34" charset="0" panose="020B0604020202020204"/>
              </a:rPr>
              <a:t>ПЕРЕВОД ИЗ ДВОИЧНОЙ СИСТЕМЫ В ДЕСЯТИЧНУЮ</a:t>
            </a:r>
            <a:endParaRPr lang="ru-RU" sz="8800" dirty="0">
              <a:ea typeface="+mn-ea"/>
              <a:cs typeface="Arial" pitchFamily="34" charset="0" panose="020B0604020202020204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708156" y="2513010"/>
            <a:ext cx="10858994" cy="613418"/>
          </a:xfrm>
        </p:spPr>
        <p:txBody>
          <a:bodyPr/>
          <a:lstStyle/>
          <a:p>
            <a:r>
              <a:rPr lang="ru-RU" dirty="0"/>
              <a:t>10011</a:t>
            </a:r>
            <a:r>
              <a:rPr lang="ru-RU" baseline="-25000" dirty="0"/>
              <a:t>2</a:t>
            </a:r>
            <a:r>
              <a:rPr lang="ru-RU" dirty="0"/>
              <a:t> = 1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>
                    <m:r>
                      <a:rPr lang="ru-RU" i="1" smtClean="0">
                        <a:latin typeface="Cambria Math" pitchFamily="18" charset="0" panose="02040503050406030204"/>
                        <a:ea typeface="Cambria Math" pitchFamily="18" charset="0" panose="02040503050406030204"/>
                      </a:rPr>
                      <m:t>×</m:t>
                    </m:r>
                    <m:sSup>
                      <m:sSupPr>
                        <m:ctrlPr>
                          <a:rPr lang="ru-RU" i="1" smtClean="0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</m:ctrlPr>
                      </m:sSupPr>
                      <m:e>
                        <m:r>
                          <a:rPr lang="ru-RU" b="0" i="1" smtClean="0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  <m:t>2</m:t>
                        </m:r>
                      </m:e>
                      <m:sup>
                        <m:r>
                          <a:rPr lang="ru-RU" b="0" i="1" smtClean="0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  <m:t>4</m:t>
                        </m:r>
                      </m:sup>
                    </m:sSup>
                    <m:r>
                      <a:rPr lang="ru-RU" b="0" i="0" smtClean="0">
                        <a:latin typeface="Cambria Math" pitchFamily="18" charset="0" panose="02040503050406030204"/>
                        <a:ea typeface="Cambria Math" pitchFamily="18" charset="0" panose="02040503050406030204"/>
                      </a:rPr>
                      <m:t>+</m:t>
                    </m:r>
                  </m:oMath>
                </a14:m>
              </mc:Choice>
              <mc:Fallback/>
            </mc:AlternateContent>
            <a:r>
              <a:rPr lang="ru-RU" dirty="0"/>
              <a:t>0</a:t>
            </a:r>
            <a:r>
              <a:rPr lang="ru-RU" dirty="0">
                <a:ea typeface="Cambria Math" pitchFamily="18" charset="0" panose="02040503050406030204"/>
              </a:rPr>
              <a:t>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>
                    <m:r>
                      <a:rPr lang="ru-RU" i="1">
                        <a:latin typeface="Cambria Math" pitchFamily="18" charset="0" panose="02040503050406030204"/>
                        <a:ea typeface="Cambria Math" pitchFamily="18" charset="0" panose="02040503050406030204"/>
                      </a:rPr>
                      <m:t>×</m:t>
                    </m:r>
                    <m:sSup>
                      <m:sSupPr>
                        <m:ctrlPr>
                          <a:rPr lang="ru-RU" i="1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  <m:t>2</m:t>
                        </m:r>
                      </m:e>
                      <m:sup>
                        <m:r>
                          <a:rPr lang="ru-RU" b="0" i="1" smtClean="0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  <m:t>3</m:t>
                        </m:r>
                      </m:sup>
                    </m:sSup>
                    <m:r>
                      <a:rPr lang="ru-RU" b="0" i="0" smtClean="0">
                        <a:latin typeface="Cambria Math" pitchFamily="18" charset="0" panose="02040503050406030204"/>
                        <a:ea typeface="Cambria Math" pitchFamily="18" charset="0" panose="02040503050406030204"/>
                      </a:rPr>
                      <m:t>+0</m:t>
                    </m:r>
                    <m:r>
                      <a:rPr lang="ru-RU" i="1">
                        <a:latin typeface="Cambria Math" pitchFamily="18" charset="0" panose="02040503050406030204"/>
                        <a:ea typeface="Cambria Math" pitchFamily="18" charset="0" panose="02040503050406030204"/>
                      </a:rPr>
                      <m:t>×</m:t>
                    </m:r>
                    <m:sSup>
                      <m:sSupPr>
                        <m:ctrlPr>
                          <a:rPr lang="ru-RU" i="1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  <m:t>2</m:t>
                        </m:r>
                      </m:e>
                      <m:sup>
                        <m:r>
                          <a:rPr lang="ru-RU" b="0" i="1" smtClean="0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  <m:t>2</m:t>
                        </m:r>
                      </m:sup>
                    </m:sSup>
                  </m:oMath>
                </a14:m>
              </mc:Choice>
              <mc:Fallback/>
            </mc:AlternateContent>
            <a:r>
              <a:rPr lang="ru-RU" dirty="0" smtClean="0"/>
              <a:t> + 1</a:t>
            </a:r>
            <a:r>
              <a:rPr lang="ru-RU" dirty="0" smtClean="0">
                <a:ea typeface="Cambria Math" pitchFamily="18" charset="0" panose="02040503050406030204"/>
              </a:rPr>
              <a:t>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>
                    <m:r>
                      <a:rPr lang="ru-RU" i="1">
                        <a:latin typeface="Cambria Math" pitchFamily="18" charset="0" panose="02040503050406030204"/>
                        <a:ea typeface="Cambria Math" pitchFamily="18" charset="0" panose="02040503050406030204"/>
                      </a:rPr>
                      <m:t>×</m:t>
                    </m:r>
                    <m:sSup>
                      <m:sSupPr>
                        <m:ctrlPr>
                          <a:rPr lang="ru-RU" i="1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  <m:t>2</m:t>
                        </m:r>
                      </m:e>
                      <m:sup>
                        <m:r>
                          <a:rPr lang="ru-RU" b="0" i="1" smtClean="0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  <m:t>1</m:t>
                        </m:r>
                      </m:sup>
                    </m:sSup>
                    <m:r>
                      <a:rPr lang="ru-RU" b="0" i="1" smtClean="0">
                        <a:latin typeface="Cambria Math" pitchFamily="18" charset="0" panose="02040503050406030204"/>
                        <a:ea typeface="Cambria Math" pitchFamily="18" charset="0" panose="02040503050406030204"/>
                      </a:rPr>
                      <m:t>+1</m:t>
                    </m:r>
                    <m:r>
                      <a:rPr lang="ru-RU" i="1">
                        <a:latin typeface="Cambria Math" pitchFamily="18" charset="0" panose="02040503050406030204"/>
                        <a:ea typeface="Cambria Math" pitchFamily="18" charset="0" panose="02040503050406030204"/>
                      </a:rPr>
                      <m:t>×</m:t>
                    </m:r>
                    <m:sSup>
                      <m:sSupPr>
                        <m:ctrlPr>
                          <a:rPr lang="ru-RU" i="1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  <m:t>2</m:t>
                        </m:r>
                      </m:e>
                      <m:sup>
                        <m:r>
                          <a:rPr lang="ru-RU" b="0" i="1" smtClean="0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  <m:t>0</m:t>
                        </m:r>
                      </m:sup>
                    </m:sSup>
                  </m:oMath>
                </a14:m>
              </mc:Choice>
              <mc:Fallback/>
            </mc:AlternateContent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545115" y="2388234"/>
            <a:ext cx="1008778" cy="7239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08156" y="1865014"/>
            <a:ext cx="10858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Записываем число в развернутой форме:</a:t>
            </a:r>
          </a:p>
        </p:txBody>
      </p:sp>
      <p:sp>
        <p:nvSpPr>
          <p:cNvPr id="8" name="Объект 6"/>
          <p:cNvSpPr txBox="1"/>
          <p:nvPr/>
        </p:nvSpPr>
        <p:spPr>
          <a:xfrm>
            <a:off x="771530" y="4571461"/>
            <a:ext cx="10858994" cy="579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 panose="020B0604020202020204"/>
              <a:buNone/>
              <a:defRPr sz="28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4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0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10011</a:t>
            </a:r>
            <a:r>
              <a:rPr lang="ru-RU" baseline="-25000" dirty="0" smtClean="0"/>
              <a:t>2</a:t>
            </a:r>
            <a:r>
              <a:rPr lang="ru-RU" dirty="0" smtClean="0"/>
              <a:t> </a:t>
            </a:r>
            <a:r>
              <a:rPr lang="ru-RU" dirty="0"/>
              <a:t>=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>
                    <m:sSup>
                      <m:sSupPr>
                        <m:ctrlPr>
                          <a:rPr lang="ru-RU" i="1" smtClean="0">
                            <a:latin typeface="Cambria Math" pitchFamily="18" charset="0" panose="02040503050406030204"/>
                          </a:rPr>
                        </m:ctrlPr>
                      </m:sSupPr>
                      <m:e>
                        <m:r>
                          <a:rPr lang="ru-RU" i="1" smtClean="0">
                            <a:latin typeface="Cambria Math" pitchFamily="18" charset="0" panose="02040503050406030204"/>
                          </a:rPr>
                          <m:t>2</m:t>
                        </m:r>
                      </m:e>
                      <m:sup>
                        <m:r>
                          <a:rPr lang="ru-RU" i="1" smtClean="0">
                            <a:latin typeface="Cambria Math" pitchFamily="18" charset="0" panose="02040503050406030204"/>
                          </a:rPr>
                          <m:t>4</m:t>
                        </m:r>
                      </m:sup>
                    </m:sSup>
                    <m:r>
                      <a:rPr lang="ru-RU" i="1" smtClean="0">
                        <a:latin typeface="Cambria Math" pitchFamily="18" charset="0" panose="02040503050406030204"/>
                      </a:rPr>
                      <m:t>+</m:t>
                    </m:r>
                    <m:sSup>
                      <m:sSupPr>
                        <m:ctrlPr>
                          <a:rPr lang="ru-RU" i="1" smtClean="0">
                            <a:latin typeface="Cambria Math" pitchFamily="18" charset="0" panose="02040503050406030204"/>
                          </a:rPr>
                        </m:ctrlPr>
                      </m:sSupPr>
                      <m:e>
                        <m:r>
                          <a:rPr lang="ru-RU" i="1" smtClean="0">
                            <a:latin typeface="Cambria Math" pitchFamily="18" charset="0" panose="02040503050406030204"/>
                          </a:rPr>
                          <m:t>2</m:t>
                        </m:r>
                      </m:e>
                      <m:sup>
                        <m:r>
                          <a:rPr lang="ru-RU" i="1" smtClean="0">
                            <a:latin typeface="Cambria Math" pitchFamily="18" charset="0" panose="02040503050406030204"/>
                          </a:rPr>
                          <m:t>1</m:t>
                        </m:r>
                      </m:sup>
                    </m:sSup>
                    <m:r>
                      <a:rPr lang="ru-RU" i="1" smtClean="0">
                        <a:latin typeface="Cambria Math" pitchFamily="18" charset="0" panose="02040503050406030204"/>
                      </a:rPr>
                      <m:t>+</m:t>
                    </m:r>
                    <m:sSup>
                      <m:sSupPr>
                        <m:ctrlPr>
                          <a:rPr lang="ru-RU" i="1" smtClean="0">
                            <a:latin typeface="Cambria Math" pitchFamily="18" charset="0" panose="02040503050406030204"/>
                          </a:rPr>
                        </m:ctrlPr>
                      </m:sSupPr>
                      <m:e>
                        <m:r>
                          <a:rPr lang="ru-RU" i="1" smtClean="0">
                            <a:latin typeface="Cambria Math" pitchFamily="18" charset="0" panose="02040503050406030204"/>
                          </a:rPr>
                          <m:t>2</m:t>
                        </m:r>
                      </m:e>
                      <m:sup>
                        <m:r>
                          <a:rPr lang="ru-RU" i="1" smtClean="0">
                            <a:latin typeface="Cambria Math" pitchFamily="18" charset="0" panose="02040503050406030204"/>
                          </a:rPr>
                          <m:t>0</m:t>
                        </m:r>
                      </m:sup>
                    </m:sSup>
                  </m:oMath>
                </a14:m>
              </mc:Choice>
              <mc:Fallback/>
            </mc:AlternateContent>
            <a:endParaRPr lang="ru-RU" baseline="-25000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39349" y="2402474"/>
            <a:ext cx="1008778" cy="7239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08156" y="3099274"/>
            <a:ext cx="10858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Слагаемые с нулевыми сомножителями можно не включать:</a:t>
            </a:r>
            <a:endParaRPr lang="ru-RU" sz="2800" dirty="0">
              <a:solidFill>
                <a:schemeClr val="tx2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8155" y="4917658"/>
            <a:ext cx="11483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Вычисляем сумму степеней двойки с ненулевыми сомножителями:</a:t>
            </a:r>
            <a:endParaRPr lang="ru-RU" sz="2800" dirty="0">
              <a:solidFill>
                <a:schemeClr val="tx2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5" name="Объект 6"/>
          <p:cNvSpPr txBox="1"/>
          <p:nvPr/>
        </p:nvSpPr>
        <p:spPr>
          <a:xfrm>
            <a:off x="771530" y="3629567"/>
            <a:ext cx="10858994" cy="579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 panose="020B0604020202020204"/>
              <a:buNone/>
              <a:defRPr sz="28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4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0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10011</a:t>
            </a:r>
            <a:r>
              <a:rPr lang="ru-RU" baseline="-25000" dirty="0" smtClean="0"/>
              <a:t>2</a:t>
            </a:r>
            <a:r>
              <a:rPr lang="ru-RU" dirty="0" smtClean="0"/>
              <a:t> </a:t>
            </a:r>
            <a:r>
              <a:rPr lang="ru-RU" dirty="0"/>
              <a:t>= 1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>
                    <m:r>
                      <a:rPr lang="ru-RU" i="1">
                        <a:latin typeface="Cambria Math" pitchFamily="18" charset="0" panose="02040503050406030204"/>
                        <a:ea typeface="Cambria Math" pitchFamily="18" charset="0" panose="02040503050406030204"/>
                      </a:rPr>
                      <m:t>×</m:t>
                    </m:r>
                    <m:sSup>
                      <m:sSupPr>
                        <m:ctrlPr>
                          <a:rPr lang="ru-RU" i="1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  <m:t>2</m:t>
                        </m:r>
                      </m:e>
                      <m:sup>
                        <m:r>
                          <a:rPr lang="ru-RU" i="1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  <m:t>4</m:t>
                        </m:r>
                      </m:sup>
                    </m:sSup>
                    <m:r>
                      <a:rPr lang="ru-RU" i="1" smtClean="0">
                        <a:latin typeface="Cambria Math" pitchFamily="18" charset="0" panose="02040503050406030204"/>
                        <a:ea typeface="Cambria Math" pitchFamily="18" charset="0" panose="02040503050406030204"/>
                      </a:rPr>
                      <m:t>+</m:t>
                    </m:r>
                  </m:oMath>
                </a14:m>
              </mc:Choice>
              <mc:Fallback/>
            </mc:AlternateContent>
            <a:r>
              <a:rPr lang="ru-RU" dirty="0"/>
              <a:t>1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>
                    <m:r>
                      <a:rPr lang="ru-RU" i="1">
                        <a:latin typeface="Cambria Math" pitchFamily="18" charset="0" panose="02040503050406030204"/>
                        <a:ea typeface="Cambria Math" pitchFamily="18" charset="0" panose="02040503050406030204"/>
                      </a:rPr>
                      <m:t>×</m:t>
                    </m:r>
                    <m:sSup>
                      <m:sSupPr>
                        <m:ctrlPr>
                          <a:rPr lang="ru-RU" i="1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  <m:t>2</m:t>
                        </m:r>
                      </m:e>
                      <m:sup>
                        <m:r>
                          <a:rPr lang="ru-RU" i="1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  <m:t>1</m:t>
                        </m:r>
                      </m:sup>
                    </m:sSup>
                    <m:r>
                      <a:rPr lang="ru-RU" i="1">
                        <a:latin typeface="Cambria Math" pitchFamily="18" charset="0" panose="02040503050406030204"/>
                        <a:ea typeface="Cambria Math" pitchFamily="18" charset="0" panose="02040503050406030204"/>
                      </a:rPr>
                      <m:t>+1×</m:t>
                    </m:r>
                    <m:sSup>
                      <m:sSupPr>
                        <m:ctrlPr>
                          <a:rPr lang="ru-RU" i="1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</m:ctrlPr>
                      </m:sSupPr>
                      <m:e>
                        <m:r>
                          <a:rPr lang="ru-RU" i="1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  <m:t>2</m:t>
                        </m:r>
                      </m:e>
                      <m:sup>
                        <m:r>
                          <a:rPr lang="ru-RU" i="1">
                            <a:latin typeface="Cambria Math" pitchFamily="18" charset="0" panose="02040503050406030204"/>
                            <a:ea typeface="Cambria Math" pitchFamily="18" charset="0" panose="02040503050406030204"/>
                          </a:rPr>
                          <m:t>0</m:t>
                        </m:r>
                      </m:sup>
                    </m:sSup>
                  </m:oMath>
                </a14:m>
              </mc:Choice>
              <mc:Fallback/>
            </mc:AlternateContent>
            <a:endParaRPr lang="ru-RU" dirty="0"/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08156" y="4004225"/>
            <a:ext cx="10858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Единичные сомножители можно не писать:</a:t>
            </a:r>
            <a:endParaRPr lang="ru-RU" sz="2800" dirty="0">
              <a:solidFill>
                <a:schemeClr val="tx2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7" name="Объект 6"/>
          <p:cNvSpPr txBox="1"/>
          <p:nvPr/>
        </p:nvSpPr>
        <p:spPr>
          <a:xfrm>
            <a:off x="739843" y="5420797"/>
            <a:ext cx="10858994" cy="579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 panose="020B0604020202020204"/>
              <a:buNone/>
              <a:defRPr sz="28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4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0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10011</a:t>
            </a:r>
            <a:r>
              <a:rPr lang="ru-RU" baseline="-25000" dirty="0" smtClean="0"/>
              <a:t>2</a:t>
            </a:r>
            <a:r>
              <a:rPr lang="ru-RU" dirty="0" smtClean="0"/>
              <a:t> </a:t>
            </a:r>
            <a:r>
              <a:rPr lang="ru-RU" dirty="0"/>
              <a:t>=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>
                    <m:sSup>
                      <m:sSupPr>
                        <m:ctrlPr>
                          <a:rPr lang="ru-RU" i="1" smtClean="0">
                            <a:latin typeface="Cambria Math" pitchFamily="18" charset="0" panose="02040503050406030204"/>
                          </a:rPr>
                        </m:ctrlPr>
                      </m:sSupPr>
                      <m:e>
                        <m:r>
                          <a:rPr lang="ru-RU" i="1" smtClean="0">
                            <a:latin typeface="Cambria Math" pitchFamily="18" charset="0" panose="02040503050406030204"/>
                          </a:rPr>
                          <m:t>2</m:t>
                        </m:r>
                      </m:e>
                      <m:sup>
                        <m:r>
                          <a:rPr lang="ru-RU" i="1" smtClean="0">
                            <a:latin typeface="Cambria Math" pitchFamily="18" charset="0" panose="02040503050406030204"/>
                          </a:rPr>
                          <m:t>4</m:t>
                        </m:r>
                      </m:sup>
                    </m:sSup>
                    <m:r>
                      <a:rPr lang="ru-RU" i="1" smtClean="0">
                        <a:latin typeface="Cambria Math" pitchFamily="18" charset="0" panose="02040503050406030204"/>
                      </a:rPr>
                      <m:t>+</m:t>
                    </m:r>
                    <m:sSup>
                      <m:sSupPr>
                        <m:ctrlPr>
                          <a:rPr lang="ru-RU" i="1" smtClean="0">
                            <a:latin typeface="Cambria Math" pitchFamily="18" charset="0" panose="02040503050406030204"/>
                          </a:rPr>
                        </m:ctrlPr>
                      </m:sSupPr>
                      <m:e>
                        <m:r>
                          <a:rPr lang="ru-RU" i="1" smtClean="0">
                            <a:latin typeface="Cambria Math" pitchFamily="18" charset="0" panose="02040503050406030204"/>
                          </a:rPr>
                          <m:t>2</m:t>
                        </m:r>
                      </m:e>
                      <m:sup>
                        <m:r>
                          <a:rPr lang="ru-RU" i="1" smtClean="0">
                            <a:latin typeface="Cambria Math" pitchFamily="18" charset="0" panose="02040503050406030204"/>
                          </a:rPr>
                          <m:t>1</m:t>
                        </m:r>
                      </m:sup>
                    </m:sSup>
                    <m:r>
                      <a:rPr lang="ru-RU" i="1" smtClean="0">
                        <a:latin typeface="Cambria Math" pitchFamily="18" charset="0" panose="02040503050406030204"/>
                      </a:rPr>
                      <m:t>+</m:t>
                    </m:r>
                    <m:sSup>
                      <m:sSupPr>
                        <m:ctrlPr>
                          <a:rPr lang="ru-RU" i="1" smtClean="0">
                            <a:latin typeface="Cambria Math" pitchFamily="18" charset="0" panose="02040503050406030204"/>
                          </a:rPr>
                        </m:ctrlPr>
                      </m:sSupPr>
                      <m:e>
                        <m:r>
                          <a:rPr lang="ru-RU" i="1" smtClean="0">
                            <a:latin typeface="Cambria Math" pitchFamily="18" charset="0" panose="02040503050406030204"/>
                          </a:rPr>
                          <m:t>2</m:t>
                        </m:r>
                      </m:e>
                      <m:sup>
                        <m:r>
                          <a:rPr lang="ru-RU" i="1" smtClean="0">
                            <a:latin typeface="Cambria Math" pitchFamily="18" charset="0" panose="02040503050406030204"/>
                          </a:rPr>
                          <m:t>0</m:t>
                        </m:r>
                      </m:sup>
                    </m:sSup>
                    <m:r>
                      <a:rPr lang="ru-RU" smtClean="0">
                        <a:latin typeface="Cambria Math" pitchFamily="18" charset="0" panose="02040503050406030204"/>
                      </a:rPr>
                      <m:t>= </m:t>
                    </m:r>
                  </m:oMath>
                </a14:m>
              </mc:Choice>
              <mc:Fallback/>
            </mc:AlternateContent>
            <a:r>
              <a:rPr lang="ru-RU" dirty="0" smtClean="0"/>
              <a:t>16 + 2 + 1 </a:t>
            </a:r>
            <a:r>
              <a:rPr lang="ru-RU" dirty="0"/>
              <a:t>= 19</a:t>
            </a:r>
            <a:r>
              <a:rPr lang="ru-RU" baseline="-25000" dirty="0"/>
              <a:t>10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4" grpId="0" animBg="1"/>
      <p:bldP spid="3" grpId="0"/>
      <p:bldP spid="8" grpId="0"/>
      <p:bldP spid="9" grpId="0" animBg="1"/>
      <p:bldP spid="10" grpId="0"/>
      <p:bldP spid="11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ПЕРЕВОД ЧИСЕЛ ИЗ ДЕСЯТИЧНОЙ СИСТЕМЫ В ДВОИЧНУЮ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7564" y="1898248"/>
            <a:ext cx="9403376" cy="4547423"/>
          </a:xfrm>
        </p:spPr>
        <p:txBody>
          <a:bodyPr>
            <a:normAutofit/>
          </a:bodyPr>
          <a:lstStyle/>
          <a:p>
            <a:pPr marL="342900" indent="-342900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sz="4000" dirty="0">
                <a:solidFill>
                  <a:schemeClr val="bg2">
                    <a:lumMod val="25000"/>
                  </a:schemeClr>
                </a:solidFill>
              </a:rPr>
              <a:t>методом разностей</a:t>
            </a:r>
          </a:p>
          <a:p>
            <a:pPr marL="342900" indent="-342900">
              <a:buClr>
                <a:srgbClr val="0AB5EC"/>
              </a:buClr>
              <a:buFont typeface="Системный шрифт, обычный"/>
              <a:buChar char="✦"/>
            </a:pPr>
            <a:r>
              <a:rPr lang="ru-RU" sz="4000" dirty="0">
                <a:solidFill>
                  <a:schemeClr val="bg2">
                    <a:lumMod val="25000"/>
                  </a:schemeClr>
                </a:solidFill>
              </a:rPr>
              <a:t>делением на 2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946" y="1392613"/>
            <a:ext cx="10337068" cy="3018222"/>
          </a:xfrm>
        </p:spPr>
        <p:txBody>
          <a:bodyPr>
            <a:normAutofit/>
          </a:bodyPr>
          <a:lstStyle/>
          <a:p>
            <a:r>
              <a:rPr lang="ru-RU" sz="2400" dirty="0"/>
              <a:t>Представим число 684 в виде суммы степеней числа 2.</a:t>
            </a:r>
          </a:p>
          <a:p>
            <a:r>
              <a:rPr lang="ru-RU" sz="2400" dirty="0" smtClean="0"/>
              <a:t>684 </a:t>
            </a:r>
            <a:r>
              <a:rPr lang="ru-RU" sz="2400" dirty="0"/>
              <a:t>= </a:t>
            </a:r>
            <a:r>
              <a:rPr lang="ru-RU" sz="2400" b="1" dirty="0"/>
              <a:t>512</a:t>
            </a:r>
            <a:r>
              <a:rPr lang="ru-RU" sz="2400" dirty="0"/>
              <a:t> + 172</a:t>
            </a:r>
          </a:p>
          <a:p>
            <a:r>
              <a:rPr lang="ru-RU" sz="2400" dirty="0"/>
              <a:t>684 = </a:t>
            </a:r>
            <a:r>
              <a:rPr lang="ru-RU" sz="2400" b="1" dirty="0"/>
              <a:t>512</a:t>
            </a:r>
            <a:r>
              <a:rPr lang="ru-RU" sz="2400" dirty="0"/>
              <a:t> + </a:t>
            </a:r>
            <a:r>
              <a:rPr lang="ru-RU" sz="2400" b="1" dirty="0"/>
              <a:t>128</a:t>
            </a:r>
            <a:r>
              <a:rPr lang="ru-RU" sz="2400" dirty="0"/>
              <a:t> + 44</a:t>
            </a:r>
          </a:p>
          <a:p>
            <a:r>
              <a:rPr lang="ru-RU" sz="2400" dirty="0"/>
              <a:t>684 = </a:t>
            </a:r>
            <a:r>
              <a:rPr lang="ru-RU" sz="2400" b="1" dirty="0"/>
              <a:t>512</a:t>
            </a:r>
            <a:r>
              <a:rPr lang="ru-RU" sz="2400" dirty="0"/>
              <a:t> + </a:t>
            </a:r>
            <a:r>
              <a:rPr lang="ru-RU" sz="2400" b="1" dirty="0"/>
              <a:t>128</a:t>
            </a:r>
            <a:r>
              <a:rPr lang="ru-RU" sz="2400" dirty="0"/>
              <a:t> + </a:t>
            </a:r>
            <a:r>
              <a:rPr lang="ru-RU" sz="2400" b="1" dirty="0"/>
              <a:t>32</a:t>
            </a:r>
            <a:r>
              <a:rPr lang="ru-RU" sz="2400" dirty="0"/>
              <a:t> + </a:t>
            </a:r>
            <a:r>
              <a:rPr lang="ru-RU" sz="2400" dirty="0" smtClean="0"/>
              <a:t>12</a:t>
            </a:r>
          </a:p>
          <a:p>
            <a:r>
              <a:rPr lang="ru-RU" sz="2400" dirty="0"/>
              <a:t>684 = </a:t>
            </a:r>
            <a:r>
              <a:rPr lang="ru-RU" sz="2400" b="1" dirty="0"/>
              <a:t>512</a:t>
            </a:r>
            <a:r>
              <a:rPr lang="ru-RU" sz="2400" dirty="0"/>
              <a:t> + </a:t>
            </a:r>
            <a:r>
              <a:rPr lang="ru-RU" sz="2400" b="1" dirty="0"/>
              <a:t>128</a:t>
            </a:r>
            <a:r>
              <a:rPr lang="ru-RU" sz="2400" dirty="0"/>
              <a:t> + </a:t>
            </a:r>
            <a:r>
              <a:rPr lang="ru-RU" sz="2400" b="1" dirty="0"/>
              <a:t>32</a:t>
            </a:r>
            <a:r>
              <a:rPr lang="ru-RU" sz="2400" dirty="0"/>
              <a:t> + </a:t>
            </a:r>
            <a:r>
              <a:rPr lang="ru-RU" sz="2400" b="1" dirty="0"/>
              <a:t>8</a:t>
            </a:r>
            <a:r>
              <a:rPr lang="ru-RU" sz="2400" dirty="0"/>
              <a:t> + </a:t>
            </a:r>
            <a:r>
              <a:rPr lang="ru-RU" sz="2400" b="1" dirty="0"/>
              <a:t>4</a:t>
            </a:r>
          </a:p>
          <a:p>
            <a:endParaRPr lang="ru-RU" sz="2400" dirty="0"/>
          </a:p>
        </p:txBody>
      </p:sp>
      <p:sp>
        <p:nvSpPr>
          <p:cNvPr id="47" name="Объект 2"/>
          <p:cNvSpPr txBox="1"/>
          <p:nvPr/>
        </p:nvSpPr>
        <p:spPr>
          <a:xfrm>
            <a:off x="744412" y="5765450"/>
            <a:ext cx="11524687" cy="618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 panose="020B0604020202020204"/>
              <a:buNone/>
              <a:defRPr sz="28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4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0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Ответ: </a:t>
            </a:r>
            <a:r>
              <a:rPr lang="ru-RU" sz="2400" dirty="0" smtClean="0"/>
              <a:t>684</a:t>
            </a:r>
            <a:r>
              <a:rPr lang="ru-RU" sz="2400" baseline="-25000" dirty="0" smtClean="0"/>
              <a:t>10</a:t>
            </a:r>
            <a:r>
              <a:rPr lang="en-US" sz="2400" dirty="0" smtClean="0"/>
              <a:t> </a:t>
            </a:r>
            <a:r>
              <a:rPr lang="en-US" sz="2400" dirty="0"/>
              <a:t>= 01010101100</a:t>
            </a:r>
            <a:r>
              <a:rPr lang="en-US" sz="2400" baseline="-25000" dirty="0"/>
              <a:t>2</a:t>
            </a:r>
            <a:r>
              <a:rPr lang="ru-RU" sz="2400" dirty="0"/>
              <a:t>, или 1010101100</a:t>
            </a:r>
            <a:r>
              <a:rPr lang="ru-RU" sz="2400" baseline="-25000" dirty="0"/>
              <a:t>2</a:t>
            </a:r>
            <a:r>
              <a:rPr lang="ru-RU" sz="2400" dirty="0"/>
              <a:t>.</a:t>
            </a:r>
          </a:p>
        </p:txBody>
      </p:sp>
      <p:sp>
        <p:nvSpPr>
          <p:cNvPr id="48" name="Заголовок 47"/>
          <p:cNvSpPr>
            <a:spLocks noGrp="1"/>
          </p:cNvSpPr>
          <p:nvPr>
            <p:ph type="title"/>
          </p:nvPr>
        </p:nvSpPr>
        <p:spPr>
          <a:xfrm>
            <a:off x="581410" y="32458"/>
            <a:ext cx="10858993" cy="1325563"/>
          </a:xfrm>
        </p:spPr>
        <p:txBody>
          <a:bodyPr/>
          <a:lstStyle/>
          <a:p>
            <a:pPr algn="l"/>
            <a:r>
              <a:rPr lang="ru-RU" dirty="0" smtClean="0"/>
              <a:t>ПЕРЕВОД ЦЕЛЫХ ЧИСЕЛ ИЗ ДЕСЯТИЧНОЙ СИСТЕМЫ В ДВОИЧНУЮ</a:t>
            </a:r>
            <a:endParaRPr lang="ru-RU" dirty="0"/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44412" y="3968485"/>
            <a:ext cx="10829925" cy="1019175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53937" y="4987660"/>
            <a:ext cx="10820400" cy="5334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 rot="20561053">
            <a:off x="8249966" y="2158663"/>
            <a:ext cx="3836201" cy="646331"/>
          </a:xfrm>
          <a:prstGeom prst="rect">
            <a:avLst/>
          </a:prstGeom>
          <a:noFill/>
          <a:ln w="38100">
            <a:solidFill>
              <a:srgbClr val="00B0F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Метод разностей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Заголовок 47"/>
          <p:cNvSpPr>
            <a:spLocks noGrp="1"/>
          </p:cNvSpPr>
          <p:nvPr>
            <p:ph type="title"/>
          </p:nvPr>
        </p:nvSpPr>
        <p:spPr>
          <a:xfrm>
            <a:off x="581410" y="32458"/>
            <a:ext cx="10858993" cy="1325563"/>
          </a:xfrm>
        </p:spPr>
        <p:txBody>
          <a:bodyPr/>
          <a:lstStyle/>
          <a:p>
            <a:pPr algn="l"/>
            <a:r>
              <a:rPr lang="ru-RU" dirty="0" smtClean="0"/>
              <a:t>ПЕРЕВОД ЦЕЛЫХ ЧИСЕЛ ИЗ ДЕСЯТИЧНОЙ СИСТЕМЫ В ДВОИЧНУЮ</a:t>
            </a:r>
            <a:endParaRPr lang="ru-RU" dirty="0"/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274186" y="3950087"/>
            <a:ext cx="5577745" cy="2088185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xmlns:a="http://schemas.openxmlformats.org/drawingml/2006/main" noGrp="1"/>
          </p:cNvGraphicFramePr>
          <p:nvPr/>
        </p:nvGraphicFramePr>
        <p:xfrm>
          <a:off x="565551" y="1263861"/>
          <a:ext cx="993634" cy="502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3634"/>
              </a:tblGrid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>
                          <a:solidFill>
                            <a:schemeClr val="accent1"/>
                          </a:solidFill>
                        </a:rPr>
                        <a:t>1024</a:t>
                      </a:r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>
                          <a:solidFill>
                            <a:schemeClr val="accent1"/>
                          </a:solidFill>
                        </a:rPr>
                        <a:t>512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>
                          <a:solidFill>
                            <a:schemeClr val="accent1"/>
                          </a:solidFill>
                        </a:rPr>
                        <a:t>256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>
                          <a:solidFill>
                            <a:schemeClr val="accent1"/>
                          </a:solidFill>
                        </a:rPr>
                        <a:t>128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>
                          <a:solidFill>
                            <a:schemeClr val="accent1"/>
                          </a:solidFill>
                        </a:rPr>
                        <a:t>64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>
                          <a:solidFill>
                            <a:schemeClr val="accent1"/>
                          </a:solidFill>
                        </a:rPr>
                        <a:t>32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>
                          <a:solidFill>
                            <a:schemeClr val="accent1"/>
                          </a:solidFill>
                        </a:rPr>
                        <a:t>16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>
                          <a:solidFill>
                            <a:schemeClr val="accent1"/>
                          </a:solidFill>
                        </a:rPr>
                        <a:t>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>
                          <a:solidFill>
                            <a:schemeClr val="accent1"/>
                          </a:solidFill>
                        </a:rPr>
                        <a:t>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>
                          <a:solidFill>
                            <a:schemeClr val="accent1"/>
                          </a:solidFill>
                        </a:rPr>
                        <a:t>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400" b="1" dirty="0">
                          <a:solidFill>
                            <a:schemeClr val="accent1"/>
                          </a:solidFill>
                        </a:rPr>
                        <a:t>1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819747" y="1358021"/>
            <a:ext cx="9985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1156 = 1024 + 128 + 4 </a:t>
            </a:r>
            <a:r>
              <a:rPr lang="ru-RU" sz="3600" b="1" dirty="0" smtClean="0">
                <a:solidFill>
                  <a:schemeClr val="tx2"/>
                </a:solidFill>
              </a:rPr>
              <a:t>=</a:t>
            </a:r>
            <a:r>
              <a:rPr lang="ru-RU" sz="3600" b="1" dirty="0">
                <a:solidFill>
                  <a:schemeClr val="tx2"/>
                </a:solidFill>
              </a:rPr>
              <a:t>10010000100</a:t>
            </a:r>
            <a:r>
              <a:rPr lang="ru-RU" sz="3600" b="1" baseline="-25000" dirty="0">
                <a:solidFill>
                  <a:schemeClr val="tx2"/>
                </a:solidFill>
              </a:rPr>
              <a:t>2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19747" y="2068241"/>
            <a:ext cx="10116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365 = 256 + 64 + 32 + 8 + 4 + 1 </a:t>
            </a:r>
            <a:r>
              <a:rPr lang="ru-RU" sz="3600" b="1" dirty="0" smtClean="0">
                <a:solidFill>
                  <a:schemeClr val="tx2"/>
                </a:solidFill>
              </a:rPr>
              <a:t>= 101101101</a:t>
            </a:r>
            <a:r>
              <a:rPr lang="ru-RU" sz="3600" b="1" baseline="-25000" dirty="0" smtClean="0">
                <a:solidFill>
                  <a:schemeClr val="tx2"/>
                </a:solidFill>
              </a:rPr>
              <a:t>2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19747" y="2778461"/>
            <a:ext cx="10116727" cy="830997"/>
          </a:xfrm>
          <a:prstGeom prst="rect">
            <a:avLst/>
          </a:prstGeom>
          <a:solidFill>
            <a:srgbClr val="4BB6E0"/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Используйте веса двоичных разрядов при переводе двоичных чисел в десятичную систему счисления!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930398" y="3950087"/>
            <a:ext cx="2200275" cy="2114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273051" y="1306285"/>
            <a:ext cx="8363956" cy="237847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Для перевода целого десятичного числа в двоичную систему счисления нужно последовательно выполнять деление данного числа и получаемых неполных частных на 2 до тех пор, пока не получим неполное частное, равное нулю.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3050" y="178605"/>
            <a:ext cx="11614149" cy="1325563"/>
          </a:xfrm>
        </p:spPr>
        <p:txBody>
          <a:bodyPr/>
          <a:lstStyle/>
          <a:p>
            <a:r>
              <a:rPr lang="ru-RU" dirty="0" smtClean="0"/>
              <a:t>ПЕРЕВОД ДЕЛЕНИЕМ НА 2</a:t>
            </a:r>
            <a:endParaRPr lang="ru-RU" dirty="0"/>
          </a:p>
        </p:txBody>
      </p:sp>
      <p:sp>
        <p:nvSpPr>
          <p:cNvPr id="7" name="Текст 4"/>
          <p:cNvSpPr txBox="1"/>
          <p:nvPr/>
        </p:nvSpPr>
        <p:spPr>
          <a:xfrm>
            <a:off x="273050" y="3884998"/>
            <a:ext cx="8363957" cy="18548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 panose="020B0604020202020204"/>
              <a:buNone/>
              <a:defRPr sz="28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4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0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2"/>
                </a:solidFill>
                <a:latin typeface="Arial" pitchFamily="34" charset="0" panose="020B0604020202020204"/>
                <a:ea typeface="+mn-ea"/>
                <a:cs typeface="Arial" pitchFamily="34" charset="0" panose="020B0604020202020204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Представление исходного числа в двоичной системе счисления образуется путём последовательной записи полученных остатков, начиная с последнего.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637006" y="1306285"/>
            <a:ext cx="30419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chemeClr val="tx2"/>
                </a:solidFill>
              </a:rPr>
              <a:t>11 : 2 = 5 (ост.</a:t>
            </a:r>
            <a:r>
              <a:rPr lang="ru-RU" sz="2800" b="1" dirty="0" smtClean="0">
                <a:solidFill>
                  <a:schemeClr val="tx2"/>
                </a:solidFill>
              </a:rPr>
              <a:t>1</a:t>
            </a:r>
            <a:r>
              <a:rPr lang="ru-RU" sz="2800" dirty="0" smtClean="0">
                <a:solidFill>
                  <a:schemeClr val="tx2"/>
                </a:solidFill>
              </a:rPr>
              <a:t>)</a:t>
            </a:r>
          </a:p>
          <a:p>
            <a:pPr algn="r"/>
            <a:r>
              <a:rPr lang="ru-RU" sz="2800" dirty="0" smtClean="0">
                <a:solidFill>
                  <a:schemeClr val="tx2"/>
                </a:solidFill>
              </a:rPr>
              <a:t>5 : 2 = 2 (ост. </a:t>
            </a:r>
            <a:r>
              <a:rPr lang="ru-RU" sz="2800" b="1" dirty="0" smtClean="0">
                <a:solidFill>
                  <a:schemeClr val="tx2"/>
                </a:solidFill>
              </a:rPr>
              <a:t>1</a:t>
            </a:r>
            <a:r>
              <a:rPr lang="ru-RU" sz="2800" dirty="0" smtClean="0">
                <a:solidFill>
                  <a:schemeClr val="tx2"/>
                </a:solidFill>
              </a:rPr>
              <a:t>)</a:t>
            </a:r>
          </a:p>
          <a:p>
            <a:pPr algn="r"/>
            <a:r>
              <a:rPr lang="ru-RU" sz="2800" dirty="0" smtClean="0">
                <a:solidFill>
                  <a:schemeClr val="tx2"/>
                </a:solidFill>
              </a:rPr>
              <a:t>2 : 2 = 1 (ост. </a:t>
            </a:r>
            <a:r>
              <a:rPr lang="ru-RU" sz="2800" b="1" dirty="0" smtClean="0">
                <a:solidFill>
                  <a:schemeClr val="tx2"/>
                </a:solidFill>
              </a:rPr>
              <a:t>0</a:t>
            </a:r>
            <a:r>
              <a:rPr lang="ru-RU" sz="2800" dirty="0" smtClean="0">
                <a:solidFill>
                  <a:schemeClr val="tx2"/>
                </a:solidFill>
              </a:rPr>
              <a:t>)</a:t>
            </a:r>
          </a:p>
          <a:p>
            <a:pPr algn="r"/>
            <a:r>
              <a:rPr lang="ru-RU" sz="2800" dirty="0" smtClean="0">
                <a:solidFill>
                  <a:schemeClr val="tx2"/>
                </a:solidFill>
              </a:rPr>
              <a:t>1 : 2 = 0 (ост. </a:t>
            </a:r>
            <a:r>
              <a:rPr lang="ru-RU" sz="2800" b="1" dirty="0" smtClean="0">
                <a:solidFill>
                  <a:schemeClr val="tx2"/>
                </a:solidFill>
              </a:rPr>
              <a:t>1</a:t>
            </a:r>
            <a:r>
              <a:rPr lang="ru-RU" sz="2800" dirty="0" smtClean="0">
                <a:solidFill>
                  <a:schemeClr val="tx2"/>
                </a:solidFill>
              </a:rPr>
              <a:t>)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8" name="Стрелка вверх 7"/>
          <p:cNvSpPr/>
          <p:nvPr/>
        </p:nvSpPr>
        <p:spPr>
          <a:xfrm>
            <a:off x="11678971" y="1421394"/>
            <a:ext cx="135801" cy="162962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44824" y="3376943"/>
            <a:ext cx="3051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2"/>
                </a:solidFill>
              </a:rPr>
              <a:t>11</a:t>
            </a:r>
            <a:r>
              <a:rPr lang="ru-RU" sz="3200" baseline="-25000" dirty="0" smtClean="0">
                <a:solidFill>
                  <a:schemeClr val="tx2"/>
                </a:solidFill>
              </a:rPr>
              <a:t>10</a:t>
            </a:r>
            <a:r>
              <a:rPr lang="ru-RU" sz="3200" dirty="0" smtClean="0">
                <a:solidFill>
                  <a:schemeClr val="tx2"/>
                </a:solidFill>
              </a:rPr>
              <a:t> = 1011</a:t>
            </a:r>
            <a:r>
              <a:rPr lang="ru-RU" sz="3200" baseline="-25000" dirty="0" smtClean="0">
                <a:solidFill>
                  <a:schemeClr val="tx2"/>
                </a:solidFill>
              </a:rPr>
              <a:t>2</a:t>
            </a:r>
            <a:endParaRPr lang="ru-RU" sz="3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8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Rectangle 3"/>
          <p:cNvSpPr>
            <a:spLocks noChangeArrowheads="1" noGrp="1"/>
          </p:cNvSpPr>
          <p:nvPr>
            <p:ph type="body" sz="quarter" idx="10"/>
          </p:nvPr>
        </p:nvSpPr>
        <p:spPr>
          <a:solidFill>
            <a:schemeClr val="bg2"/>
          </a:solidFill>
          <a:ln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514350" indent="-514350">
              <a:lnSpc>
                <a:spcPct val="80000"/>
              </a:lnSpc>
              <a:spcBef>
                <a:spcPct val="30000"/>
              </a:spcBef>
              <a:buFont typeface="+mj-lt"/>
              <a:buAutoNum type="arabicParenR"/>
            </a:pPr>
            <a:r>
              <a:rPr lang="ru-RU" altLang="ru-RU" sz="3200" dirty="0"/>
              <a:t>последовательно выполняйте деление исходного десятичного числа и получаемых целых частных на 2 до тех пор, пока не получится частное, равное нулю</a:t>
            </a:r>
          </a:p>
          <a:p>
            <a:pPr marL="514350" indent="-514350">
              <a:lnSpc>
                <a:spcPct val="80000"/>
              </a:lnSpc>
              <a:spcBef>
                <a:spcPct val="30000"/>
              </a:spcBef>
              <a:buFont typeface="+mj-lt"/>
              <a:buAutoNum type="arabicParenR"/>
            </a:pPr>
            <a:r>
              <a:rPr lang="ru-RU" altLang="ru-RU" sz="3200" dirty="0"/>
              <a:t>образуйте двоичный код исходного десятичного числа, выписав поочередно все полученные остатки, начиная с последнего</a:t>
            </a:r>
          </a:p>
        </p:txBody>
      </p:sp>
      <p:sp>
        <p:nvSpPr>
          <p:cNvPr id="151554" name="Rectangle 2"/>
          <p:cNvSpPr>
            <a:spLocks noChangeArrowheads="1"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altLang="ru-RU" sz="4400" dirty="0"/>
              <a:t>АЛГОРИТМ ПЕРЕВОДА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15295" y="1545448"/>
            <a:ext cx="8613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/>
              <a:t>11</a:t>
            </a:r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8265526" y="1680052"/>
            <a:ext cx="887203" cy="1052512"/>
            <a:chOff x="2245895" y="1690688"/>
            <a:chExt cx="887203" cy="1052512"/>
          </a:xfrm>
        </p:grpSpPr>
        <p:cxnSp>
          <p:nvCxnSpPr>
            <p:cNvPr id="9" name="Прямая соединительная линия 8"/>
            <p:cNvCxnSpPr>
              <a:cxnSpLocks/>
            </p:cNvCxnSpPr>
            <p:nvPr/>
          </p:nvCxnSpPr>
          <p:spPr>
            <a:xfrm>
              <a:off x="2245895" y="1690688"/>
              <a:ext cx="11154" cy="1052512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>
              <a:cxnSpLocks/>
            </p:cNvCxnSpPr>
            <p:nvPr/>
          </p:nvCxnSpPr>
          <p:spPr>
            <a:xfrm rot="16200000">
              <a:off x="2695074" y="1802982"/>
              <a:ext cx="0" cy="876049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8217777" y="1504169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2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447694" y="2084948"/>
            <a:ext cx="8613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5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7400630" y="2052284"/>
            <a:ext cx="8613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/>
              <a:t>10</a:t>
            </a:r>
            <a:endParaRPr lang="ru-RU" dirty="0"/>
          </a:p>
        </p:txBody>
      </p:sp>
      <p:cxnSp>
        <p:nvCxnSpPr>
          <p:cNvPr id="14" name="Прямая соединительная линия 13"/>
          <p:cNvCxnSpPr>
            <a:cxnSpLocks/>
          </p:cNvCxnSpPr>
          <p:nvPr/>
        </p:nvCxnSpPr>
        <p:spPr>
          <a:xfrm>
            <a:off x="7107611" y="2222349"/>
            <a:ext cx="336884" cy="16042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cxnSpLocks/>
          </p:cNvCxnSpPr>
          <p:nvPr/>
        </p:nvCxnSpPr>
        <p:spPr>
          <a:xfrm>
            <a:off x="7415295" y="2732564"/>
            <a:ext cx="689810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479086" y="2615090"/>
            <a:ext cx="8613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1</a:t>
            </a:r>
            <a:endParaRPr lang="ru-RU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9247417" y="2314889"/>
            <a:ext cx="887203" cy="1052512"/>
            <a:chOff x="2245895" y="1690688"/>
            <a:chExt cx="887203" cy="1052512"/>
          </a:xfrm>
        </p:grpSpPr>
        <p:cxnSp>
          <p:nvCxnSpPr>
            <p:cNvPr id="18" name="Прямая соединительная линия 17"/>
            <p:cNvCxnSpPr>
              <a:cxnSpLocks/>
            </p:cNvCxnSpPr>
            <p:nvPr/>
          </p:nvCxnSpPr>
          <p:spPr>
            <a:xfrm>
              <a:off x="2245895" y="1690688"/>
              <a:ext cx="11154" cy="1052512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>
              <a:cxnSpLocks/>
            </p:cNvCxnSpPr>
            <p:nvPr/>
          </p:nvCxnSpPr>
          <p:spPr>
            <a:xfrm rot="16200000">
              <a:off x="2695074" y="1802982"/>
              <a:ext cx="0" cy="876049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9294353" y="2095935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2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9455335" y="2791611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2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10385462" y="3867178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0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8430554" y="2615090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4</a:t>
            </a:r>
            <a:endParaRPr lang="ru-RU" dirty="0"/>
          </a:p>
        </p:txBody>
      </p:sp>
      <p:cxnSp>
        <p:nvCxnSpPr>
          <p:cNvPr id="24" name="Прямая соединительная линия 23"/>
          <p:cNvCxnSpPr>
            <a:cxnSpLocks/>
          </p:cNvCxnSpPr>
          <p:nvPr/>
        </p:nvCxnSpPr>
        <p:spPr>
          <a:xfrm>
            <a:off x="8356984" y="2823973"/>
            <a:ext cx="336884" cy="16042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cxnSpLocks/>
          </p:cNvCxnSpPr>
          <p:nvPr/>
        </p:nvCxnSpPr>
        <p:spPr>
          <a:xfrm>
            <a:off x="8424038" y="3334188"/>
            <a:ext cx="689810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480397" y="3907717"/>
            <a:ext cx="8613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0</a:t>
            </a:r>
            <a:endParaRPr lang="ru-RU" dirty="0"/>
          </a:p>
        </p:txBody>
      </p:sp>
      <p:grpSp>
        <p:nvGrpSpPr>
          <p:cNvPr id="27" name="Группа 26"/>
          <p:cNvGrpSpPr/>
          <p:nvPr/>
        </p:nvGrpSpPr>
        <p:grpSpPr>
          <a:xfrm>
            <a:off x="10288239" y="2867694"/>
            <a:ext cx="887203" cy="1052512"/>
            <a:chOff x="2245895" y="1690688"/>
            <a:chExt cx="887203" cy="1052512"/>
          </a:xfrm>
        </p:grpSpPr>
        <p:cxnSp>
          <p:nvCxnSpPr>
            <p:cNvPr id="28" name="Прямая соединительная линия 27"/>
            <p:cNvCxnSpPr>
              <a:cxnSpLocks/>
            </p:cNvCxnSpPr>
            <p:nvPr/>
          </p:nvCxnSpPr>
          <p:spPr>
            <a:xfrm>
              <a:off x="2245895" y="1690688"/>
              <a:ext cx="11154" cy="1052512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>
              <a:cxnSpLocks/>
            </p:cNvCxnSpPr>
            <p:nvPr/>
          </p:nvCxnSpPr>
          <p:spPr>
            <a:xfrm rot="16200000">
              <a:off x="2695074" y="1802982"/>
              <a:ext cx="0" cy="876049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10369548" y="2741447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2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0369548" y="3418013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1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9440701" y="3317867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2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8444063" y="3193070"/>
            <a:ext cx="8613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1</a:t>
            </a:r>
            <a:endParaRPr lang="ru-RU" dirty="0"/>
          </a:p>
        </p:txBody>
      </p:sp>
      <p:cxnSp>
        <p:nvCxnSpPr>
          <p:cNvPr id="34" name="Прямая соединительная линия 33"/>
          <p:cNvCxnSpPr>
            <a:cxnSpLocks/>
          </p:cNvCxnSpPr>
          <p:nvPr/>
        </p:nvCxnSpPr>
        <p:spPr>
          <a:xfrm>
            <a:off x="9367103" y="3417159"/>
            <a:ext cx="336884" cy="16042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cxnSpLocks/>
          </p:cNvCxnSpPr>
          <p:nvPr/>
        </p:nvCxnSpPr>
        <p:spPr>
          <a:xfrm>
            <a:off x="9475706" y="3952290"/>
            <a:ext cx="689810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Группа 35"/>
          <p:cNvGrpSpPr/>
          <p:nvPr/>
        </p:nvGrpSpPr>
        <p:grpSpPr>
          <a:xfrm>
            <a:off x="11260513" y="3533958"/>
            <a:ext cx="887203" cy="1052512"/>
            <a:chOff x="2245895" y="1690688"/>
            <a:chExt cx="887203" cy="1052512"/>
          </a:xfrm>
        </p:grpSpPr>
        <p:cxnSp>
          <p:nvCxnSpPr>
            <p:cNvPr id="37" name="Прямая соединительная линия 36"/>
            <p:cNvCxnSpPr>
              <a:cxnSpLocks/>
            </p:cNvCxnSpPr>
            <p:nvPr/>
          </p:nvCxnSpPr>
          <p:spPr>
            <a:xfrm>
              <a:off x="2245895" y="1690688"/>
              <a:ext cx="11154" cy="1052512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>
              <a:cxnSpLocks/>
            </p:cNvCxnSpPr>
            <p:nvPr/>
          </p:nvCxnSpPr>
          <p:spPr>
            <a:xfrm rot="16200000">
              <a:off x="2695074" y="1802982"/>
              <a:ext cx="0" cy="876049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>
          <a:xfrm>
            <a:off x="11220464" y="3428910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2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11251865" y="3973405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0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10376814" y="4535714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1</a:t>
            </a:r>
            <a:endParaRPr lang="ru-RU" dirty="0"/>
          </a:p>
        </p:txBody>
      </p:sp>
      <p:cxnSp>
        <p:nvCxnSpPr>
          <p:cNvPr id="42" name="Прямая соединительная линия 41"/>
          <p:cNvCxnSpPr>
            <a:cxnSpLocks/>
          </p:cNvCxnSpPr>
          <p:nvPr/>
        </p:nvCxnSpPr>
        <p:spPr>
          <a:xfrm>
            <a:off x="10328303" y="4044767"/>
            <a:ext cx="336884" cy="16042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cxnSpLocks/>
          </p:cNvCxnSpPr>
          <p:nvPr/>
        </p:nvCxnSpPr>
        <p:spPr>
          <a:xfrm>
            <a:off x="10436906" y="4579898"/>
            <a:ext cx="689810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трелка вверх 43"/>
          <p:cNvSpPr/>
          <p:nvPr/>
        </p:nvSpPr>
        <p:spPr>
          <a:xfrm rot="18286982">
            <a:off x="8746157" y="1687095"/>
            <a:ext cx="205511" cy="4857135"/>
          </a:xfrm>
          <a:prstGeom prst="up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/>
          <p:cNvSpPr txBox="1"/>
          <p:nvPr/>
        </p:nvSpPr>
        <p:spPr>
          <a:xfrm>
            <a:off x="7276053" y="5827164"/>
            <a:ext cx="3234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/>
              <a:t>11</a:t>
            </a:r>
            <a:r>
              <a:rPr lang="ru-RU" sz="4400" baseline="-25000" dirty="0"/>
              <a:t>10</a:t>
            </a:r>
            <a:r>
              <a:rPr lang="ru-RU" sz="4400" dirty="0"/>
              <a:t> = 1011</a:t>
            </a:r>
            <a:r>
              <a:rPr lang="ru-RU" sz="4400" baseline="-25000" dirty="0"/>
              <a:t>2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20" grpId="0"/>
      <p:bldP spid="21" grpId="0"/>
      <p:bldP spid="22" grpId="0"/>
      <p:bldP spid="23" grpId="0"/>
      <p:bldP spid="26" grpId="0"/>
      <p:bldP spid="30" grpId="0"/>
      <p:bldP spid="31" grpId="0"/>
      <p:bldP spid="32" grpId="0"/>
      <p:bldP spid="33" grpId="0"/>
      <p:bldP spid="39" grpId="0"/>
      <p:bldP spid="40" grpId="0"/>
      <p:bldP spid="41" grpId="0"/>
      <p:bldP spid="44" grpId="0" animBg="1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50875" y="280988"/>
            <a:ext cx="10860088" cy="1325562"/>
          </a:xfrm>
        </p:spPr>
        <p:txBody>
          <a:bodyPr>
            <a:normAutofit/>
          </a:bodyPr>
          <a:lstStyle/>
          <a:p>
            <a:r>
              <a:rPr lang="ru-RU" altLang="ru-RU" sz="4000" b="1" dirty="0"/>
              <a:t>КОМПАКТНОЕ ОФОРМЛЕНИЕ</a:t>
            </a:r>
            <a:endParaRPr lang="ru-RU" sz="4000" b="1" dirty="0"/>
          </a:p>
        </p:txBody>
      </p:sp>
      <p:graphicFrame>
        <p:nvGraphicFramePr>
          <p:cNvPr id="15374" name="Group 14"/>
          <p:cNvGraphicFramePr>
            <a:graphicFrameLocks xmlns:a="http://schemas.openxmlformats.org/drawingml/2006/main" noGrp="1"/>
          </p:cNvGraphicFramePr>
          <p:nvPr/>
        </p:nvGraphicFramePr>
        <p:xfrm>
          <a:off x="3287713" y="1802090"/>
          <a:ext cx="6096000" cy="1296987"/>
        </p:xfrm>
        <a:graphic>
          <a:graphicData uri="http://schemas.openxmlformats.org/drawingml/2006/table">
            <a:tbl>
              <a:tblPr/>
              <a:tblGrid>
                <a:gridCol w="677862"/>
                <a:gridCol w="676275"/>
                <a:gridCol w="677863"/>
                <a:gridCol w="677862"/>
                <a:gridCol w="676275"/>
                <a:gridCol w="677863"/>
                <a:gridCol w="677862"/>
                <a:gridCol w="676275"/>
                <a:gridCol w="677863"/>
              </a:tblGrid>
              <a:tr h="64928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363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181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90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45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22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7442" name="Group 46"/>
          <p:cNvGrpSpPr/>
          <p:nvPr/>
        </p:nvGrpSpPr>
        <p:grpSpPr bwMode="auto">
          <a:xfrm>
            <a:off x="3359151" y="3170514"/>
            <a:ext cx="5616575" cy="215900"/>
            <a:chOff x="1020" y="2251"/>
            <a:chExt cx="3538" cy="136"/>
          </a:xfrm>
        </p:grpSpPr>
        <p:sp>
          <p:nvSpPr>
            <p:cNvPr id="17481" name="Line 47"/>
            <p:cNvSpPr>
              <a:spLocks noChangeShapeType="1"/>
            </p:cNvSpPr>
            <p:nvPr/>
          </p:nvSpPr>
          <p:spPr bwMode="auto">
            <a:xfrm flipH="1">
              <a:off x="1020" y="2387"/>
              <a:ext cx="353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17482" name="Line 48"/>
            <p:cNvSpPr>
              <a:spLocks noChangeShapeType="1"/>
            </p:cNvSpPr>
            <p:nvPr/>
          </p:nvSpPr>
          <p:spPr bwMode="auto">
            <a:xfrm flipV="1">
              <a:off x="4558" y="2251"/>
              <a:ext cx="0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</p:grpSp>
      <p:sp>
        <p:nvSpPr>
          <p:cNvPr id="17443" name="Text Box 49"/>
          <p:cNvSpPr txBox="1">
            <a:spLocks noChangeArrowheads="1"/>
          </p:cNvSpPr>
          <p:nvPr/>
        </p:nvSpPr>
        <p:spPr bwMode="auto">
          <a:xfrm>
            <a:off x="4667251" y="3516589"/>
            <a:ext cx="3097213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>
                <a:solidFill>
                  <a:schemeClr val="tx2"/>
                </a:solidFill>
              </a:rPr>
              <a:t>363</a:t>
            </a:r>
            <a:r>
              <a:rPr lang="ru-RU" altLang="ru-RU" sz="2400" baseline="-25000">
                <a:solidFill>
                  <a:schemeClr val="tx2"/>
                </a:solidFill>
              </a:rPr>
              <a:t>10</a:t>
            </a:r>
            <a:r>
              <a:rPr lang="ru-RU" altLang="ru-RU" sz="2400">
                <a:solidFill>
                  <a:schemeClr val="tx2"/>
                </a:solidFill>
              </a:rPr>
              <a:t> = 101101011</a:t>
            </a:r>
            <a:r>
              <a:rPr lang="ru-RU" altLang="ru-RU" sz="2400" baseline="-25000">
                <a:solidFill>
                  <a:schemeClr val="tx2"/>
                </a:solidFill>
              </a:rPr>
              <a:t>2</a:t>
            </a:r>
          </a:p>
        </p:txBody>
      </p:sp>
      <p:graphicFrame>
        <p:nvGraphicFramePr>
          <p:cNvPr id="15410" name="Group 50"/>
          <p:cNvGraphicFramePr>
            <a:graphicFrameLocks xmlns:a="http://schemas.openxmlformats.org/drawingml/2006/main" noGrp="1"/>
          </p:cNvGraphicFramePr>
          <p:nvPr/>
        </p:nvGraphicFramePr>
        <p:xfrm>
          <a:off x="3452813" y="4373840"/>
          <a:ext cx="6096000" cy="1296987"/>
        </p:xfrm>
        <a:graphic>
          <a:graphicData uri="http://schemas.openxmlformats.org/drawingml/2006/table">
            <a:tbl>
              <a:tblPr/>
              <a:tblGrid>
                <a:gridCol w="677863"/>
                <a:gridCol w="676275"/>
                <a:gridCol w="677862"/>
                <a:gridCol w="677863"/>
                <a:gridCol w="676275"/>
                <a:gridCol w="677862"/>
                <a:gridCol w="677863"/>
                <a:gridCol w="676275"/>
                <a:gridCol w="677862"/>
              </a:tblGrid>
              <a:tr h="64928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314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157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78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39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00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7476" name="Group 82"/>
          <p:cNvGrpSpPr/>
          <p:nvPr/>
        </p:nvGrpSpPr>
        <p:grpSpPr bwMode="auto">
          <a:xfrm>
            <a:off x="3524251" y="5742264"/>
            <a:ext cx="5616575" cy="215900"/>
            <a:chOff x="1020" y="2251"/>
            <a:chExt cx="3538" cy="136"/>
          </a:xfrm>
        </p:grpSpPr>
        <p:sp>
          <p:nvSpPr>
            <p:cNvPr id="17479" name="Line 83"/>
            <p:cNvSpPr>
              <a:spLocks noChangeShapeType="1"/>
            </p:cNvSpPr>
            <p:nvPr/>
          </p:nvSpPr>
          <p:spPr bwMode="auto">
            <a:xfrm flipH="1">
              <a:off x="1020" y="2387"/>
              <a:ext cx="353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17480" name="Line 84"/>
            <p:cNvSpPr>
              <a:spLocks noChangeShapeType="1"/>
            </p:cNvSpPr>
            <p:nvPr/>
          </p:nvSpPr>
          <p:spPr bwMode="auto">
            <a:xfrm flipV="1">
              <a:off x="4558" y="2251"/>
              <a:ext cx="0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schemeClr val="tx2"/>
                </a:solidFill>
              </a:endParaRPr>
            </a:p>
          </p:txBody>
        </p:sp>
      </p:grpSp>
      <p:sp>
        <p:nvSpPr>
          <p:cNvPr id="17477" name="Text Box 85"/>
          <p:cNvSpPr txBox="1">
            <a:spLocks noChangeArrowheads="1"/>
          </p:cNvSpPr>
          <p:nvPr/>
        </p:nvSpPr>
        <p:spPr bwMode="auto">
          <a:xfrm>
            <a:off x="4532313" y="6102626"/>
            <a:ext cx="3097212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>
                <a:solidFill>
                  <a:schemeClr val="tx2"/>
                </a:solidFill>
              </a:rPr>
              <a:t>314</a:t>
            </a:r>
            <a:r>
              <a:rPr lang="ru-RU" altLang="ru-RU" sz="2400" baseline="-25000">
                <a:solidFill>
                  <a:schemeClr val="tx2"/>
                </a:solidFill>
              </a:rPr>
              <a:t>10</a:t>
            </a:r>
            <a:r>
              <a:rPr lang="ru-RU" altLang="ru-RU" sz="2400">
                <a:solidFill>
                  <a:schemeClr val="tx2"/>
                </a:solidFill>
              </a:rPr>
              <a:t> = 100111010</a:t>
            </a:r>
            <a:r>
              <a:rPr lang="ru-RU" altLang="ru-RU" sz="2400" baseline="-25000">
                <a:solidFill>
                  <a:schemeClr val="tx2"/>
                </a:solidFill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85" name="Rectangle 13"/>
          <p:cNvSpPr>
            <a:spLocks noChangeArrowheads="1" noGrp="1"/>
          </p:cNvSpPr>
          <p:nvPr>
            <p:ph type="title"/>
          </p:nvPr>
        </p:nvSpPr>
        <p:spPr>
          <a:xfrm>
            <a:off x="793233" y="19187"/>
            <a:ext cx="10272492" cy="915987"/>
          </a:xfrm>
          <a:noFill/>
          <a:ln/>
        </p:spPr>
        <p:txBody>
          <a:bodyPr anchor="b">
            <a:normAutofit/>
          </a:bodyPr>
          <a:lstStyle/>
          <a:p>
            <a:r>
              <a:rPr lang="ru-RU" altLang="ru-RU" dirty="0">
                <a:ea typeface="+mn-ea"/>
                <a:cs typeface="Arial" pitchFamily="34" charset="0" panose="020B0604020202020204"/>
              </a:rPr>
              <a:t>НЕМНОГО ИСТОРИИ</a:t>
            </a:r>
          </a:p>
        </p:txBody>
      </p:sp>
      <p:sp>
        <p:nvSpPr>
          <p:cNvPr id="131092" name="Text Box 20"/>
          <p:cNvSpPr txBox="1">
            <a:spLocks noChangeArrowheads="1"/>
          </p:cNvSpPr>
          <p:nvPr/>
        </p:nvSpPr>
        <p:spPr bwMode="auto">
          <a:xfrm>
            <a:off x="992409" y="5420270"/>
            <a:ext cx="10272492" cy="76944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ru-RU" altLang="ru-RU" sz="2200" dirty="0">
                <a:solidFill>
                  <a:schemeClr val="tx2"/>
                </a:solidFill>
                <a:latin typeface="Arial" charset="0"/>
              </a:rPr>
              <a:t>Лейбниц Готфрид Вильгельм (1646 - 1716),</a:t>
            </a:r>
            <a:br>
              <a:rPr lang="ru-RU" altLang="ru-RU" sz="2200" dirty="0">
                <a:solidFill>
                  <a:schemeClr val="tx2"/>
                </a:solidFill>
                <a:latin typeface="Arial" charset="0"/>
              </a:rPr>
            </a:br>
            <a:r>
              <a:rPr lang="ru-RU" altLang="ru-RU" sz="2200" dirty="0">
                <a:solidFill>
                  <a:schemeClr val="tx2"/>
                </a:solidFill>
                <a:latin typeface="Arial" charset="0"/>
              </a:rPr>
              <a:t>немецкий ученый, описавший двоичную систему счисления с цифрами 0 и 1</a:t>
            </a:r>
            <a:endParaRPr lang="ru-RU" altLang="ru-RU" dirty="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819900" y="1492695"/>
            <a:ext cx="3810000" cy="3790950"/>
          </a:xfrm>
          <a:prstGeom prst="ellipse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09651" y="1492695"/>
            <a:ext cx="300990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945" y="-373"/>
            <a:ext cx="10858993" cy="1325563"/>
          </a:xfrm>
        </p:spPr>
        <p:txBody>
          <a:bodyPr/>
          <a:lstStyle/>
          <a:p>
            <a:pPr algn="l"/>
            <a:r>
              <a:rPr lang="ru-RU" dirty="0"/>
              <a:t>ДВОИЧНАЯ АРИФМЕТИКА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830598" y="1249004"/>
            <a:ext cx="8499185" cy="3852862"/>
            <a:chOff x="2079976" y="1737892"/>
            <a:chExt cx="8499185" cy="3852862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/>
            <a:stretch/>
          </p:blipFill>
          <p:spPr>
            <a:xfrm>
              <a:off x="2079976" y="1737892"/>
              <a:ext cx="8499185" cy="3852862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>
              <a:off x="5853318" y="1798217"/>
              <a:ext cx="952500" cy="3732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338262" y="3024236"/>
            <a:ext cx="1586018" cy="30959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ДВОИЧНОЕ СЛОЖЕНИЕ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2776537" y="1690688"/>
            <a:ext cx="6638925" cy="44862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58100" y="4394200"/>
            <a:ext cx="749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/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56400" y="4394199"/>
            <a:ext cx="749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/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4212" y="4394198"/>
            <a:ext cx="749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/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6150" y="4394200"/>
            <a:ext cx="749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88568" y="4394200"/>
            <a:ext cx="749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/>
              <a:t>1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l="9117" t="8737" r="9272" b="7920"/>
          <a:stretch/>
        </p:blipFill>
        <p:spPr>
          <a:xfrm>
            <a:off x="10045700" y="365125"/>
            <a:ext cx="1701800" cy="17018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109912" y="1844675"/>
            <a:ext cx="5972175" cy="42100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ДВОИЧНОЕ СЛОЖЕНИЕ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58100" y="4394200"/>
            <a:ext cx="749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/>
              <a:t>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56400" y="4394199"/>
            <a:ext cx="749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/>
              <a:t>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4212" y="4394198"/>
            <a:ext cx="749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/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6150" y="4394200"/>
            <a:ext cx="749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88568" y="4362116"/>
            <a:ext cx="749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/>
              <a:t>1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l="9117" t="8737" r="9272" b="7920"/>
          <a:stretch/>
        </p:blipFill>
        <p:spPr>
          <a:xfrm>
            <a:off x="10045700" y="365125"/>
            <a:ext cx="1701800" cy="170180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756400" y="1690688"/>
            <a:ext cx="749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/>
              <a:t>1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28326" y="1844675"/>
            <a:ext cx="625642" cy="523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5827294" y="1712983"/>
            <a:ext cx="749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/>
              <a:t>1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584784" y="1844674"/>
            <a:ext cx="689810" cy="495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784349" y="1674058"/>
            <a:ext cx="749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/>
              <a:t>1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692650" y="1844673"/>
            <a:ext cx="689810" cy="3790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/>
      <p:bldP spid="4" grpId="0" animBg="1"/>
      <p:bldP spid="17" grpId="0"/>
      <p:bldP spid="18" grpId="0" animBg="1"/>
      <p:bldP spid="19" grpId="0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650" y="3174"/>
            <a:ext cx="10858993" cy="1325563"/>
          </a:xfrm>
        </p:spPr>
        <p:txBody>
          <a:bodyPr/>
          <a:lstStyle/>
          <a:p>
            <a:r>
              <a:rPr lang="ru-RU" dirty="0"/>
              <a:t>ДВОИЧНОЕ УМНОЖЕНИЕ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2529176" y="1074461"/>
            <a:ext cx="5685597" cy="49196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905749" y="365125"/>
            <a:ext cx="1909043" cy="19272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835662" y="3210442"/>
            <a:ext cx="2614864" cy="49933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302609" y="3948379"/>
            <a:ext cx="2614864" cy="4993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16855" y="3483813"/>
            <a:ext cx="336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/>
              <a:t>+</a:t>
            </a:r>
          </a:p>
        </p:txBody>
      </p:sp>
      <p:cxnSp>
        <p:nvCxnSpPr>
          <p:cNvPr id="12" name="Прямая соединительная линия 11"/>
          <p:cNvCxnSpPr>
            <a:cxnSpLocks/>
          </p:cNvCxnSpPr>
          <p:nvPr/>
        </p:nvCxnSpPr>
        <p:spPr>
          <a:xfrm>
            <a:off x="2985297" y="4661626"/>
            <a:ext cx="4714914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3189952" y="4790116"/>
            <a:ext cx="4261046" cy="547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0932"/>
          <a:stretch/>
        </p:blipFill>
        <p:spPr>
          <a:xfrm>
            <a:off x="2816855" y="1023982"/>
            <a:ext cx="5852338" cy="491966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l="20478" t="21368" r="21054" b="17232"/>
          <a:stretch/>
        </p:blipFill>
        <p:spPr>
          <a:xfrm>
            <a:off x="9905749" y="365124"/>
            <a:ext cx="1942045" cy="192722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650" y="3174"/>
            <a:ext cx="10858993" cy="1325563"/>
          </a:xfrm>
        </p:spPr>
        <p:txBody>
          <a:bodyPr/>
          <a:lstStyle/>
          <a:p>
            <a:r>
              <a:rPr lang="ru-RU" dirty="0"/>
              <a:t>ДВОИЧНОЕ ВЫЧИТАНИЕ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650" y="3174"/>
            <a:ext cx="10858993" cy="1325563"/>
          </a:xfrm>
        </p:spPr>
        <p:txBody>
          <a:bodyPr/>
          <a:lstStyle/>
          <a:p>
            <a:r>
              <a:rPr lang="ru-RU" dirty="0"/>
              <a:t>ДВОИЧНОЕ ДЕЛЕНИЕ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2012950" y="939800"/>
            <a:ext cx="8166100" cy="497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4" y="147462"/>
            <a:ext cx="9905998" cy="1478570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ДВОИЧНЫЙ КОД И РАСПОЗНАВАНИЕ ЛИЦ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3" y="1428605"/>
            <a:ext cx="9905999" cy="1501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latin typeface="Arial" pitchFamily="34" charset="0" panose="020B0604020202020204"/>
                <a:cs typeface="Arial" pitchFamily="34" charset="0" panose="020B0604020202020204"/>
              </a:rPr>
              <a:t>Распознавание лиц – технология, работающая на базе алгоритмов и нейронных сетей</a:t>
            </a:r>
            <a:r>
              <a:rPr lang="ru-RU" dirty="0" smtClean="0">
                <a:latin typeface="Arial" pitchFamily="34" charset="0" panose="020B0604020202020204"/>
                <a:cs typeface="Arial" pitchFamily="34" charset="0" panose="020B0604020202020204"/>
              </a:rPr>
              <a:t>, способная </a:t>
            </a:r>
            <a:r>
              <a:rPr lang="ru-RU" dirty="0">
                <a:latin typeface="Arial" pitchFamily="34" charset="0" panose="020B0604020202020204"/>
                <a:cs typeface="Arial" pitchFamily="34" charset="0" panose="020B0604020202020204"/>
              </a:rPr>
              <a:t>автоматически идентифицировать или верифицировать человека </a:t>
            </a:r>
            <a:r>
              <a:rPr lang="ru-RU" dirty="0" smtClean="0">
                <a:latin typeface="Arial" pitchFamily="34" charset="0" panose="020B0604020202020204"/>
                <a:cs typeface="Arial" pitchFamily="34" charset="0" panose="020B0604020202020204"/>
              </a:rPr>
              <a:t>на фотографии</a:t>
            </a:r>
            <a:r>
              <a:rPr lang="ru-RU" dirty="0">
                <a:latin typeface="Arial" pitchFamily="34" charset="0" panose="020B0604020202020204"/>
                <a:cs typeface="Arial" pitchFamily="34" charset="0" panose="020B0604020202020204"/>
              </a:rPr>
              <a:t>, видео или в режиме реального времени.</a:t>
            </a:r>
            <a:endParaRPr lang="ru-RU" sz="1800" dirty="0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214870" y="3584864"/>
            <a:ext cx="4023502" cy="27722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587836" y="3584864"/>
            <a:ext cx="3985725" cy="28049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ЭТО РАБОТАЕТ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xmlns:a="http://schemas.openxmlformats.org/drawingml/2006/main" noGrp="1"/>
          </p:cNvGraphicFramePr>
          <p:nvPr>
            <p:ph idx="1"/>
          </p:nvPr>
        </p:nvGraphicFramePr>
        <p:xfrm>
          <a:off x="2835132" y="2228706"/>
          <a:ext cx="7212878" cy="3538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5" r:qs="rId6" r:cs="rId4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935274" y="2228706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35274" y="3152036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35274" y="4075366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35274" y="4998696"/>
            <a:ext cx="6222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ОБНАРУЖЕНИЕ ЛИЦА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2249487"/>
            <a:ext cx="6485515" cy="3390900"/>
          </a:xfrm>
        </p:spPr>
        <p:txBody>
          <a:bodyPr/>
          <a:lstStyle/>
          <a:p>
            <a:r>
              <a:rPr lang="ru-RU" dirty="0">
                <a:latin typeface="Arial" pitchFamily="34" charset="0" panose="020B0604020202020204"/>
                <a:cs typeface="Arial" pitchFamily="34" charset="0" panose="020B0604020202020204"/>
              </a:rPr>
              <a:t>Камера обнаруживает лицо.</a:t>
            </a:r>
          </a:p>
          <a:p>
            <a:r>
              <a:rPr lang="ru-RU" dirty="0" smtClean="0">
                <a:latin typeface="Arial" pitchFamily="34" charset="0" panose="020B0604020202020204"/>
                <a:cs typeface="Arial" pitchFamily="34" charset="0" panose="020B0604020202020204"/>
              </a:rPr>
              <a:t>Лучше </a:t>
            </a:r>
            <a:r>
              <a:rPr lang="ru-RU" dirty="0">
                <a:latin typeface="Arial" pitchFamily="34" charset="0" panose="020B0604020202020204"/>
                <a:cs typeface="Arial" pitchFamily="34" charset="0" panose="020B0604020202020204"/>
              </a:rPr>
              <a:t>работает, если человек </a:t>
            </a:r>
            <a:r>
              <a:rPr lang="ru-RU" dirty="0" smtClean="0">
                <a:latin typeface="Arial" pitchFamily="34" charset="0" panose="020B0604020202020204"/>
                <a:cs typeface="Arial" pitchFamily="34" charset="0" panose="020B0604020202020204"/>
              </a:rPr>
              <a:t>смотрит </a:t>
            </a:r>
            <a:r>
              <a:rPr lang="ru-RU" dirty="0">
                <a:latin typeface="Arial" pitchFamily="34" charset="0" panose="020B0604020202020204"/>
                <a:cs typeface="Arial" pitchFamily="34" charset="0" panose="020B0604020202020204"/>
              </a:rPr>
              <a:t>прямо в камеру.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626927" y="2249487"/>
            <a:ext cx="3562350" cy="3390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АНАЛИЗ ЛИЦА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3" y="2249487"/>
            <a:ext cx="6329652" cy="3541714"/>
          </a:xfrm>
        </p:spPr>
        <p:txBody>
          <a:bodyPr>
            <a:normAutofit/>
          </a:bodyPr>
          <a:lstStyle/>
          <a:p>
            <a:r>
              <a:rPr lang="ru-RU" dirty="0">
                <a:latin typeface="Arial" pitchFamily="34" charset="0" panose="020B0604020202020204"/>
                <a:cs typeface="Arial" pitchFamily="34" charset="0" panose="020B0604020202020204"/>
              </a:rPr>
              <a:t>Фото захватывается и анализируется.</a:t>
            </a:r>
          </a:p>
          <a:p>
            <a:r>
              <a:rPr lang="ru-RU" dirty="0">
                <a:latin typeface="Arial" pitchFamily="34" charset="0" panose="020B0604020202020204"/>
                <a:cs typeface="Arial" pitchFamily="34" charset="0" panose="020B0604020202020204"/>
              </a:rPr>
              <a:t>Каждое лицо имеет 80 узловых точек или различимых ориентиров.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485061" y="2097088"/>
            <a:ext cx="3562350" cy="3409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КОНВЕРСИЯ ДАННЫХ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2249487"/>
            <a:ext cx="6111443" cy="3541714"/>
          </a:xfrm>
        </p:spPr>
        <p:txBody>
          <a:bodyPr>
            <a:normAutofit/>
          </a:bodyPr>
          <a:lstStyle/>
          <a:p>
            <a:r>
              <a:rPr lang="ru-RU" dirty="0">
                <a:latin typeface="Arial" pitchFamily="34" charset="0" panose="020B0604020202020204"/>
                <a:cs typeface="Arial" pitchFamily="34" charset="0" panose="020B0604020202020204"/>
              </a:rPr>
              <a:t>Полученная в результате анализа лица информация об узловых точках конвертируется в цифровой код.</a:t>
            </a:r>
          </a:p>
          <a:p>
            <a:r>
              <a:rPr lang="ru-RU" dirty="0">
                <a:latin typeface="Arial" pitchFamily="34" charset="0" panose="020B0604020202020204"/>
                <a:cs typeface="Arial" pitchFamily="34" charset="0" panose="020B0604020202020204"/>
              </a:rPr>
              <a:t>Этот код называется отпечатком лица.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371484" y="2097088"/>
            <a:ext cx="3600450" cy="35140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ПОИСК СОВПАДЕНИЙ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3" y="2249487"/>
            <a:ext cx="5737370" cy="3541714"/>
          </a:xfrm>
        </p:spPr>
        <p:txBody>
          <a:bodyPr/>
          <a:lstStyle/>
          <a:p>
            <a:r>
              <a:rPr lang="ru-RU" dirty="0">
                <a:latin typeface="Arial" pitchFamily="34" charset="0" panose="020B0604020202020204"/>
                <a:cs typeface="Arial" pitchFamily="34" charset="0" panose="020B0604020202020204"/>
              </a:rPr>
              <a:t>Цифровой код сравнивается с базой </a:t>
            </a:r>
            <a:r>
              <a:rPr lang="ru-RU" dirty="0" smtClean="0">
                <a:latin typeface="Arial" pitchFamily="34" charset="0" panose="020B0604020202020204"/>
                <a:cs typeface="Arial" pitchFamily="34" charset="0" panose="020B0604020202020204"/>
              </a:rPr>
              <a:t>данных </a:t>
            </a:r>
            <a:r>
              <a:rPr lang="ru-RU" dirty="0">
                <a:latin typeface="Arial" pitchFamily="34" charset="0" panose="020B0604020202020204"/>
                <a:cs typeface="Arial" pitchFamily="34" charset="0" panose="020B0604020202020204"/>
              </a:rPr>
              <a:t>в поиске совпадений.</a:t>
            </a:r>
          </a:p>
          <a:p>
            <a:r>
              <a:rPr lang="ru-RU" dirty="0" smtClean="0">
                <a:latin typeface="Arial" pitchFamily="34" charset="0" panose="020B0604020202020204"/>
                <a:cs typeface="Arial" pitchFamily="34" charset="0" panose="020B0604020202020204"/>
              </a:rPr>
              <a:t>Выдаётся </a:t>
            </a:r>
            <a:r>
              <a:rPr lang="ru-RU" dirty="0">
                <a:latin typeface="Arial" pitchFamily="34" charset="0" panose="020B0604020202020204"/>
                <a:cs typeface="Arial" pitchFamily="34" charset="0" panose="020B0604020202020204"/>
              </a:rPr>
              <a:t>совпадение с </a:t>
            </a:r>
            <a:r>
              <a:rPr lang="ru-RU" dirty="0" smtClean="0">
                <a:latin typeface="Arial" pitchFamily="34" charset="0" panose="020B0604020202020204"/>
                <a:cs typeface="Arial" pitchFamily="34" charset="0" panose="020B0604020202020204"/>
              </a:rPr>
              <a:t>дополнительной </a:t>
            </a:r>
            <a:r>
              <a:rPr lang="ru-RU" dirty="0">
                <a:latin typeface="Arial" pitchFamily="34" charset="0" panose="020B0604020202020204"/>
                <a:cs typeface="Arial" pitchFamily="34" charset="0" panose="020B0604020202020204"/>
              </a:rPr>
              <a:t>информацией </a:t>
            </a:r>
            <a:r>
              <a:rPr lang="ru-RU" dirty="0" smtClean="0">
                <a:latin typeface="Arial" pitchFamily="34" charset="0" panose="020B0604020202020204"/>
                <a:cs typeface="Arial" pitchFamily="34" charset="0" panose="020B0604020202020204"/>
              </a:rPr>
              <a:t>(</a:t>
            </a:r>
            <a:r>
              <a:rPr lang="ru-RU" dirty="0">
                <a:latin typeface="Arial" pitchFamily="34" charset="0" panose="020B0604020202020204"/>
                <a:cs typeface="Arial" pitchFamily="34" charset="0" panose="020B0604020202020204"/>
              </a:rPr>
              <a:t>ФИО, адрес …).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323859" y="2124076"/>
            <a:ext cx="3631483" cy="3393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4"/>
          <p:cNvSpPr txBox="1"/>
          <p:nvPr/>
        </p:nvSpPr>
        <p:spPr>
          <a:xfrm>
            <a:off x="1687010" y="91440"/>
            <a:ext cx="10202095" cy="53446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AB5EC"/>
              </a:buClr>
              <a:buFont typeface="Системный шрифт, обычный"/>
              <a:buChar char="✦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AB5EC"/>
              </a:buClr>
              <a:buFont typeface="Системный шрифт, обычный"/>
              <a:buChar char="✦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AB5EC"/>
              </a:buClr>
              <a:buFont typeface="Системный шрифт, обычный"/>
              <a:buChar char="✦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AB5EC"/>
              </a:buClr>
              <a:buFont typeface="Системный шрифт, обычный"/>
              <a:buChar char="✦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AB5EC"/>
              </a:buClr>
              <a:buFont typeface="Системный шрифт, обычный"/>
              <a:buChar char="✦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/>
              <a:t>Двоичной системой </a:t>
            </a:r>
            <a:r>
              <a:rPr lang="ru-RU" sz="2400" dirty="0"/>
              <a:t>счисления называется позиционная сис­тема счисления с основанием 2. Для записи чисел в двоичной системе счисления используются только две цифры: 0 и 1.</a:t>
            </a:r>
          </a:p>
          <a:p>
            <a:pPr marL="0" indent="0">
              <a:buNone/>
            </a:pPr>
            <a:r>
              <a:rPr lang="ru-RU" sz="2400" dirty="0"/>
              <a:t>Для перевода двоичных чисел в десятичную систему счисле­ния достаточно вычислить сумму степеней двойки, соответствующих единицам в свёрнутой форме записи двоичного числа. </a:t>
            </a:r>
          </a:p>
          <a:p>
            <a:pPr marL="0" indent="0">
              <a:buNone/>
            </a:pPr>
            <a:r>
              <a:rPr lang="ru-RU" sz="2400" dirty="0"/>
              <a:t>Для перевода целого десятичного числа в двоичную систему счисления нужно последовательно выполнять деление данного чи­сла и получаемых неполных частных на 2 до тех пор, пока не получим частное, равное нулю. Представление исходного числа в двоичной системе счисления образуется путём последовательной записи полученных остатков, начиная с последнего. </a:t>
            </a:r>
          </a:p>
          <a:p>
            <a:pPr marL="0" indent="0">
              <a:buNone/>
            </a:pPr>
            <a:r>
              <a:rPr lang="ru-RU" sz="2400" dirty="0"/>
              <a:t>Арифметические операции в двоичной системе счисления выполняются по тем же правилам, что и в десятичной системе счисления.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/>
              <a:t>Переведите двоичные числа в десятичную систему счисления:</a:t>
            </a:r>
          </a:p>
          <a:p>
            <a:r>
              <a:rPr lang="ru-RU" dirty="0">
                <a:sym typeface="Symbol" pitchFamily="2" charset="2"/>
              </a:rPr>
              <a:t>а) 110011</a:t>
            </a:r>
            <a:r>
              <a:rPr lang="ru-RU" baseline="-25000" dirty="0">
                <a:sym typeface="Symbol" pitchFamily="2" charset="2"/>
              </a:rPr>
              <a:t>2</a:t>
            </a:r>
            <a:endParaRPr lang="ru-RU" dirty="0"/>
          </a:p>
          <a:p>
            <a:r>
              <a:rPr lang="ru-RU" dirty="0">
                <a:sym typeface="Symbol" pitchFamily="2" charset="2"/>
              </a:rPr>
              <a:t>б) 100110</a:t>
            </a:r>
            <a:r>
              <a:rPr lang="ru-RU" baseline="-25000" dirty="0">
                <a:sym typeface="Symbol" pitchFamily="2" charset="2"/>
              </a:rPr>
              <a:t>2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/>
              <a:t>Переведите десятичные числа в двоичную систему счисления методом </a:t>
            </a:r>
            <a:r>
              <a:rPr lang="ru-RU" altLang="ru-RU" dirty="0" smtClean="0"/>
              <a:t>разностей:</a:t>
            </a:r>
            <a:endParaRPr lang="ru-RU" altLang="ru-RU" dirty="0"/>
          </a:p>
          <a:p>
            <a:r>
              <a:rPr lang="ru-RU" altLang="ru-RU" dirty="0"/>
              <a:t>а) 140</a:t>
            </a:r>
            <a:endParaRPr lang="ru-RU" altLang="ru-RU" baseline="-25000" dirty="0"/>
          </a:p>
          <a:p>
            <a:r>
              <a:rPr lang="ru-RU" altLang="ru-RU" dirty="0"/>
              <a:t>б) 260</a:t>
            </a:r>
            <a:endParaRPr lang="ru-RU" altLang="ru-RU" baseline="-25000" dirty="0"/>
          </a:p>
          <a:p>
            <a:r>
              <a:rPr lang="ru-RU" altLang="ru-RU" dirty="0"/>
              <a:t>в) 522</a:t>
            </a:r>
            <a:endParaRPr lang="ru-RU" altLang="ru-RU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/>
              <a:t>Переведите десятичные числа в двоичную систему счисления делением на 2:</a:t>
            </a:r>
          </a:p>
          <a:p>
            <a:r>
              <a:rPr lang="ru-RU" altLang="ru-RU" dirty="0"/>
              <a:t>а) 30</a:t>
            </a:r>
          </a:p>
          <a:p>
            <a:r>
              <a:rPr lang="ru-RU" altLang="ru-RU" dirty="0"/>
              <a:t>б) 63</a:t>
            </a:r>
          </a:p>
          <a:p>
            <a:r>
              <a:rPr lang="ru-RU" altLang="ru-RU" dirty="0"/>
              <a:t>в) 120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/>
              <a:t>Выполните арифметические операции с двоичными числами:</a:t>
            </a:r>
          </a:p>
          <a:p>
            <a:r>
              <a:rPr lang="ru-RU" altLang="ru-RU" dirty="0"/>
              <a:t>а) 101010</a:t>
            </a:r>
            <a:r>
              <a:rPr lang="ru-RU" altLang="ru-RU" baseline="-25000" dirty="0"/>
              <a:t>2</a:t>
            </a:r>
            <a:r>
              <a:rPr lang="ru-RU" altLang="ru-RU" dirty="0"/>
              <a:t> + 10101</a:t>
            </a:r>
            <a:r>
              <a:rPr lang="ru-RU" altLang="ru-RU" baseline="-25000" dirty="0"/>
              <a:t>2</a:t>
            </a:r>
            <a:endParaRPr lang="ru-RU" altLang="ru-RU" dirty="0"/>
          </a:p>
          <a:p>
            <a:r>
              <a:rPr lang="ru-RU" altLang="ru-RU" dirty="0"/>
              <a:t>б) 110111</a:t>
            </a:r>
            <a:r>
              <a:rPr lang="ru-RU" altLang="ru-RU" baseline="-25000" dirty="0"/>
              <a:t>2</a:t>
            </a:r>
            <a:r>
              <a:rPr lang="ru-RU" altLang="ru-RU" dirty="0"/>
              <a:t> + 10</a:t>
            </a:r>
            <a:r>
              <a:rPr lang="ru-RU" altLang="ru-RU" baseline="-25000" dirty="0"/>
              <a:t>2</a:t>
            </a:r>
          </a:p>
          <a:p>
            <a:r>
              <a:rPr lang="ru-RU" altLang="ru-RU" dirty="0"/>
              <a:t>в) 101</a:t>
            </a:r>
            <a:r>
              <a:rPr lang="ru-RU" altLang="ru-RU" baseline="-25000" dirty="0"/>
              <a:t>2</a:t>
            </a:r>
            <a:r>
              <a:rPr lang="ru-RU" altLang="ru-RU" dirty="0"/>
              <a:t> </a:t>
            </a:r>
            <a:r>
              <a:rPr lang="ru-RU" altLang="ru-RU" dirty="0">
                <a:sym typeface="Symbol" pitchFamily="18" charset="2" panose="05050102010706020507"/>
              </a:rPr>
              <a:t> 101</a:t>
            </a:r>
            <a:r>
              <a:rPr lang="ru-RU" altLang="ru-RU" baseline="-25000" dirty="0"/>
              <a:t>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/>
              <a:t>Найдите значение следующего арифметического выражения:</a:t>
            </a:r>
          </a:p>
          <a:p>
            <a:r>
              <a:rPr lang="ru-RU" altLang="ru-RU" dirty="0"/>
              <a:t>(11001</a:t>
            </a:r>
            <a:r>
              <a:rPr lang="ru-RU" altLang="ru-RU" baseline="-25000" dirty="0"/>
              <a:t>2</a:t>
            </a:r>
            <a:r>
              <a:rPr lang="ru-RU" altLang="ru-RU" dirty="0"/>
              <a:t> – 101</a:t>
            </a:r>
            <a:r>
              <a:rPr lang="ru-RU" altLang="ru-RU" baseline="-25000" dirty="0"/>
              <a:t>2</a:t>
            </a:r>
            <a:r>
              <a:rPr lang="ru-RU" altLang="ru-RU" dirty="0"/>
              <a:t>) : 100</a:t>
            </a:r>
            <a:r>
              <a:rPr lang="ru-RU" altLang="ru-RU" baseline="-25000" dirty="0"/>
              <a:t>2</a:t>
            </a:r>
          </a:p>
          <a:p>
            <a:r>
              <a:rPr lang="ru-RU" altLang="ru-RU" dirty="0"/>
              <a:t>Ответ</a:t>
            </a:r>
            <a:r>
              <a:rPr lang="ru-RU" altLang="ru-RU" baseline="-25000" dirty="0"/>
              <a:t> </a:t>
            </a:r>
            <a:r>
              <a:rPr lang="ru-RU" altLang="ru-RU" dirty="0"/>
              <a:t>дайте в десятичной и в двоичной системах счисления.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6"/>
          <p:cNvGraphicFramePr>
            <a:graphicFrameLocks xmlns:a="http://schemas.openxmlformats.org/drawingml/2006/main" noGrp="1"/>
          </p:cNvGraphicFramePr>
          <p:nvPr/>
        </p:nvGraphicFramePr>
        <p:xfrm>
          <a:off x="2194082" y="1986317"/>
          <a:ext cx="8127996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  <a:gridCol w="6773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n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AB5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10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9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8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7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6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5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4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  <a:r>
                        <a:rPr lang="en-US" baseline="30000" dirty="0">
                          <a:solidFill>
                            <a:schemeClr val="tx2"/>
                          </a:solidFill>
                        </a:rPr>
                        <a:t>n</a:t>
                      </a:r>
                      <a:endParaRPr lang="ru-RU" baseline="3000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AB5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1024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512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256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128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64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32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16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8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4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Группа 1"/>
          <p:cNvGrpSpPr/>
          <p:nvPr/>
        </p:nvGrpSpPr>
        <p:grpSpPr>
          <a:xfrm>
            <a:off x="3641004" y="3021936"/>
            <a:ext cx="5393467" cy="2444974"/>
            <a:chOff x="3561347" y="3337156"/>
            <a:chExt cx="5393467" cy="2444974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2"/>
            <a:stretch/>
          </p:blipFill>
          <p:spPr>
            <a:xfrm>
              <a:off x="3561347" y="3337156"/>
              <a:ext cx="5393467" cy="2444974"/>
            </a:xfrm>
            <a:prstGeom prst="rect">
              <a:avLst/>
            </a:prstGeom>
          </p:spPr>
        </p:pic>
        <p:sp>
          <p:nvSpPr>
            <p:cNvPr id="15" name="Прямоугольник 14"/>
            <p:cNvSpPr/>
            <p:nvPr/>
          </p:nvSpPr>
          <p:spPr>
            <a:xfrm>
              <a:off x="5982240" y="3337156"/>
              <a:ext cx="530659" cy="23662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9" name="Схема 8"/>
          <p:cNvGraphicFramePr>
            <a:graphicFrameLocks xmlns:a="http://schemas.openxmlformats.org/drawingml/2006/main"/>
          </p:cNvGraphicFramePr>
          <p:nvPr/>
        </p:nvGraphicFramePr>
        <p:xfrm>
          <a:off x="2273738" y="241950"/>
          <a:ext cx="8128000" cy="1450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6" r:qs="rId7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Босова">
      <a:dk1>
        <a:srgbClr val="A1A1A1"/>
      </a:dk1>
      <a:lt1>
        <a:srgbClr val="FFFFFF"/>
      </a:lt1>
      <a:dk2>
        <a:srgbClr val="2A3442"/>
      </a:dk2>
      <a:lt2>
        <a:srgbClr val="D5D5D5"/>
      </a:lt2>
      <a:accent1>
        <a:srgbClr val="00A3DA"/>
      </a:accent1>
      <a:accent2>
        <a:srgbClr val="ED7D31"/>
      </a:accent2>
      <a:accent3>
        <a:srgbClr val="808080"/>
      </a:accent3>
      <a:accent4>
        <a:srgbClr val="FFC000"/>
      </a:accent4>
      <a:accent5>
        <a:srgbClr val="5B9BD5"/>
      </a:accent5>
      <a:accent6>
        <a:srgbClr val="70AD47"/>
      </a:accent6>
      <a:hlink>
        <a:srgbClr val="0082FF"/>
      </a:hlink>
      <a:folHlink>
        <a:srgbClr val="954F72"/>
      </a:folHlink>
    </a:clrScheme>
    <a:fontScheme name="Trebuchet MS">
      <a:majorFont>
        <a:latin typeface="Trebuchet MS" panose="020B0603020202020204"/>
        <a:ea typeface="Arial"/>
        <a:cs typeface="Arial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Arial"/>
        <a:cs typeface="Arial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14033</TotalTime>
  <Pages>0</Pages>
  <Words>1069</Words>
  <Characters>0</Characters>
  <CharactersWithSpaces>0</CharactersWithSpaces>
  <Application>Р7-Офис/7.2.2.36</Application>
  <DocSecurity>0</DocSecurity>
  <PresentationFormat>Широкоэкранный</PresentationFormat>
  <Lines>0</Lines>
  <Paragraphs>258</Paragraphs>
  <Slides>33</Slides>
  <Notes>1</Notes>
  <HiddenSlides>0</HiddenSlides>
  <MMClips>0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И ДАННЫЕ</dc:title>
  <dc:subject/>
  <dc:creator>Microsoft Office User</dc:creator>
  <cp:keywords/>
  <dc:description/>
  <dc:identifier/>
  <dc:language/>
  <cp:lastModifiedBy>Людмила Босова</cp:lastModifiedBy>
  <cp:revision>36</cp:revision>
  <dcterms:created xsi:type="dcterms:W3CDTF">2022-06-06T08:49:50Z</dcterms:created>
  <dcterms:modified xsi:type="dcterms:W3CDTF">2024-07-20T13:03:36Z</dcterms:modified>
  <cp:category/>
  <cp:contentStatus/>
  <cp:version/>
</cp:coreProperties>
</file>