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69" r:id="rId5"/>
    <p:sldId id="270" r:id="rId6"/>
    <p:sldId id="271" r:id="rId7"/>
    <p:sldId id="27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026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468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943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7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34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782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924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74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92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831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58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9613C-FF09-4A04-A1B1-19F05F5AD22F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701B9-DDD4-462A-84AB-DA50C78E70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69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18" Type="http://schemas.microsoft.com/office/2007/relationships/hdphoto" Target="../media/hdphoto8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microsoft.com/office/2007/relationships/hdphoto" Target="../media/hdphoto5.wdp"/><Relationship Id="rId17" Type="http://schemas.openxmlformats.org/officeDocument/2006/relationships/image" Target="../media/image16.png"/><Relationship Id="rId2" Type="http://schemas.openxmlformats.org/officeDocument/2006/relationships/image" Target="../media/image8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microsoft.com/office/2007/relationships/hdphoto" Target="../media/hdphoto4.wdp"/><Relationship Id="rId19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microsoft.com/office/2007/relationships/hdphoto" Target="../media/hdphoto11.wdp"/><Relationship Id="rId12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microsoft.com/office/2007/relationships/hdphoto" Target="../media/hdphoto13.wdp"/><Relationship Id="rId5" Type="http://schemas.microsoft.com/office/2007/relationships/hdphoto" Target="../media/hdphoto10.wdp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microsoft.com/office/2007/relationships/hdphoto" Target="../media/hdphoto1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microsoft.com/office/2007/relationships/hdphoto" Target="../media/hdphoto18.wdp"/><Relationship Id="rId3" Type="http://schemas.openxmlformats.org/officeDocument/2006/relationships/image" Target="../media/image26.png"/><Relationship Id="rId7" Type="http://schemas.microsoft.com/office/2007/relationships/hdphoto" Target="../media/hdphoto15.wdp"/><Relationship Id="rId12" Type="http://schemas.openxmlformats.org/officeDocument/2006/relationships/image" Target="../media/image31.png"/><Relationship Id="rId17" Type="http://schemas.microsoft.com/office/2007/relationships/hdphoto" Target="../media/hdphoto20.wdp"/><Relationship Id="rId2" Type="http://schemas.openxmlformats.org/officeDocument/2006/relationships/image" Target="../media/image25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microsoft.com/office/2007/relationships/hdphoto" Target="../media/hdphoto17.wdp"/><Relationship Id="rId5" Type="http://schemas.microsoft.com/office/2007/relationships/hdphoto" Target="../media/hdphoto14.wdp"/><Relationship Id="rId15" Type="http://schemas.microsoft.com/office/2007/relationships/hdphoto" Target="../media/hdphoto19.wdp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microsoft.com/office/2007/relationships/hdphoto" Target="../media/hdphoto16.wdp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80" y="1543048"/>
            <a:ext cx="8201025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EN_6_class_demo_audi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36296" y="548680"/>
            <a:ext cx="487363" cy="4873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19672" y="486916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059832" y="48937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627784" y="489378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001088" y="492731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339752" y="492731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20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313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2200275"/>
            <a:ext cx="889635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081213"/>
            <a:ext cx="843915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49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623888"/>
            <a:ext cx="8172450" cy="561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17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2D0D6E6-77A0-C203-8E46-A48A0ECD4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23" y="463339"/>
            <a:ext cx="7688955" cy="62406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1" t="26509" r="13107" b="36735"/>
          <a:stretch/>
        </p:blipFill>
        <p:spPr>
          <a:xfrm>
            <a:off x="6777985" y="164637"/>
            <a:ext cx="2153219" cy="67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310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64638"/>
            <a:ext cx="7154441" cy="1020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64637"/>
            <a:ext cx="576064" cy="672075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5</a:t>
            </a:r>
            <a:endParaRPr lang="ru-RU" sz="3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55" b="12566"/>
          <a:stretch/>
        </p:blipFill>
        <p:spPr bwMode="auto">
          <a:xfrm>
            <a:off x="595182" y="1298784"/>
            <a:ext cx="4842451" cy="521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82" y="1988840"/>
            <a:ext cx="3952875" cy="48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654"/>
          <a:stretch/>
        </p:blipFill>
        <p:spPr bwMode="auto">
          <a:xfrm>
            <a:off x="587989" y="2562363"/>
            <a:ext cx="3619500" cy="469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24" y="3151632"/>
            <a:ext cx="426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89" y="3724721"/>
            <a:ext cx="5181600" cy="52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82" y="4370346"/>
            <a:ext cx="4333875" cy="46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25" y="4983519"/>
            <a:ext cx="4333875" cy="46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25" y="5596692"/>
            <a:ext cx="4905375" cy="53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930"/>
          <a:stretch/>
        </p:blipFill>
        <p:spPr bwMode="auto">
          <a:xfrm>
            <a:off x="603224" y="6228797"/>
            <a:ext cx="5238750" cy="464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53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84919"/>
            <a:ext cx="7966001" cy="1057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62" y="1508787"/>
            <a:ext cx="3476625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7049" y="2068937"/>
            <a:ext cx="200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getting</a:t>
            </a:r>
            <a:endParaRPr lang="ru-RU" sz="3200" dirty="0">
              <a:solidFill>
                <a:schemeClr val="tx1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7049" y="2736711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baking</a:t>
            </a:r>
            <a:endParaRPr lang="ru-RU" sz="3200" dirty="0">
              <a:solidFill>
                <a:schemeClr val="tx1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4889" y="3325466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washing</a:t>
            </a:r>
            <a:endParaRPr lang="ru-RU" sz="3200" dirty="0">
              <a:solidFill>
                <a:schemeClr val="tx1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33" y="4105166"/>
            <a:ext cx="4310457" cy="25091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5" t="4345"/>
          <a:stretch/>
        </p:blipFill>
        <p:spPr bwMode="auto">
          <a:xfrm>
            <a:off x="4384755" y="769321"/>
            <a:ext cx="3096344" cy="181595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91369"/>
            <a:ext cx="3184116" cy="182850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3"/>
          <a:stretch/>
        </p:blipFill>
        <p:spPr bwMode="auto">
          <a:xfrm>
            <a:off x="5724128" y="4755613"/>
            <a:ext cx="3168352" cy="184211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4523">
            <a:off x="251578" y="-38"/>
            <a:ext cx="576954" cy="1070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513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68627"/>
            <a:ext cx="9073008" cy="6720747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64637"/>
            <a:ext cx="576064" cy="672075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6</a:t>
            </a:r>
            <a:endParaRPr lang="ru-RU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"/>
          <a:stretch/>
        </p:blipFill>
        <p:spPr bwMode="auto">
          <a:xfrm>
            <a:off x="971600" y="164638"/>
            <a:ext cx="7102632" cy="95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059538" cy="499255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74573"/>
            <a:ext cx="3173456" cy="4657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029" y="805332"/>
            <a:ext cx="4032448" cy="529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816" y="2296470"/>
            <a:ext cx="4057648" cy="528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710"/>
          <a:stretch/>
        </p:blipFill>
        <p:spPr bwMode="auto">
          <a:xfrm>
            <a:off x="4716016" y="3083117"/>
            <a:ext cx="3698816" cy="517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165" y="3876014"/>
            <a:ext cx="3513451" cy="520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165" y="4677137"/>
            <a:ext cx="3800176" cy="536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166" y="5445224"/>
            <a:ext cx="3562251" cy="581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0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67849E-6 L 3.88889E-6 0.106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10</Words>
  <Application>Microsoft Office PowerPoint</Application>
  <PresentationFormat>Экран (4:3)</PresentationFormat>
  <Paragraphs>10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Mef</dc:creator>
  <cp:lastModifiedBy>Mef</cp:lastModifiedBy>
  <cp:revision>11</cp:revision>
  <dcterms:created xsi:type="dcterms:W3CDTF">2025-11-15T13:41:40Z</dcterms:created>
  <dcterms:modified xsi:type="dcterms:W3CDTF">2026-01-14T09:22:39Z</dcterms:modified>
</cp:coreProperties>
</file>