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y="6858000" cx="9144000"/>
  <p:notesSz cx="6858000" cy="9144000"/>
  <p:embeddedFontLst>
    <p:embeddedFont>
      <p:font typeface="Candara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7" roundtripDataSignature="AMtx7mjS/FA/uQ0RIAmYIJpndwdvUC6q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200DBCE-7FC4-4D64-B354-3495273D46E0}">
  <a:tblStyle styleId="{D200DBCE-7FC4-4D64-B354-3495273D46E0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font" Target="fonts/Candara-regular.fntdata"/><Relationship Id="rId12" Type="http://schemas.openxmlformats.org/officeDocument/2006/relationships/slide" Target="slides/slide5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5" Type="http://schemas.openxmlformats.org/officeDocument/2006/relationships/font" Target="fonts/Candara-italic.fntdata"/><Relationship Id="rId14" Type="http://schemas.openxmlformats.org/officeDocument/2006/relationships/font" Target="fonts/Candara-bold.fntdata"/><Relationship Id="rId17" Type="http://customschemas.google.com/relationships/presentationmetadata" Target="metadata"/><Relationship Id="rId16" Type="http://schemas.openxmlformats.org/officeDocument/2006/relationships/font" Target="fonts/Candara-bold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9" name="Google Shape;209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8" name="Google Shape;218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0" name="Google Shape;230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8" name="Google Shape;24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3" name="Google Shape;263;p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"/>
          <p:cNvSpPr txBox="1"/>
          <p:nvPr>
            <p:ph idx="1" type="body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5pPr>
            <a:lvl6pPr indent="-342900" lvl="5" marL="27432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24" name="Google Shape;24;p7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7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7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p7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showMasterSp="0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fmla="val 1272" name="adj"/>
            </a:avLst>
          </a:prstGeom>
          <a:gradFill>
            <a:gsLst>
              <a:gs pos="0">
                <a:srgbClr val="0293E0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30" name="Google Shape;30;p10"/>
          <p:cNvGrpSpPr/>
          <p:nvPr/>
        </p:nvGrpSpPr>
        <p:grpSpPr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31" name="Google Shape;31;p10"/>
            <p:cNvSpPr/>
            <p:nvPr/>
          </p:nvSpPr>
          <p:spPr>
            <a:xfrm>
              <a:off x="4810125" y="4500563"/>
              <a:ext cx="4295775" cy="1016000"/>
            </a:xfrm>
            <a:custGeom>
              <a:rect b="b" l="l" r="r" t="t"/>
              <a:pathLst>
                <a:path extrusionOk="0" h="640" w="2706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23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32" name="Google Shape;32;p10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33" name="Google Shape;33;p10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34" name="Google Shape;34;p10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35" name="Google Shape;35;p10"/>
            <p:cNvSpPr/>
            <p:nvPr/>
          </p:nvSpPr>
          <p:spPr>
            <a:xfrm>
              <a:off x="-3905250" y="4294188"/>
              <a:ext cx="13011150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36" name="Google Shape;36;p10"/>
          <p:cNvSpPr txBox="1"/>
          <p:nvPr>
            <p:ph type="ctrTitle"/>
          </p:nvPr>
        </p:nvSpPr>
        <p:spPr>
          <a:xfrm>
            <a:off x="685800" y="1600200"/>
            <a:ext cx="7772400" cy="178010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 sz="44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0"/>
          <p:cNvSpPr txBox="1"/>
          <p:nvPr>
            <p:ph idx="1" type="subTitle"/>
          </p:nvPr>
        </p:nvSpPr>
        <p:spPr>
          <a:xfrm>
            <a:off x="1371600" y="3556001"/>
            <a:ext cx="6400800" cy="14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2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" name="Google Shape;38;p10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showMasterSp="0" type="secHead">
  <p:cSld name="SECTION_HEADER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fmla="val 1272" name="adj"/>
            </a:avLst>
          </a:prstGeom>
          <a:gradFill>
            <a:gsLst>
              <a:gs pos="0">
                <a:srgbClr val="0293E0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3" name="Google Shape;43;p11"/>
          <p:cNvSpPr/>
          <p:nvPr/>
        </p:nvSpPr>
        <p:spPr>
          <a:xfrm>
            <a:off x="6047438" y="4203592"/>
            <a:ext cx="2876429" cy="714026"/>
          </a:xfrm>
          <a:custGeom>
            <a:rect b="b" l="l" r="r" t="t"/>
            <a:pathLst>
              <a:path extrusionOk="0" h="640" w="2706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lt2">
              <a:alpha val="28235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4" name="Google Shape;44;p11"/>
          <p:cNvSpPr/>
          <p:nvPr/>
        </p:nvSpPr>
        <p:spPr>
          <a:xfrm>
            <a:off x="2619320" y="4075290"/>
            <a:ext cx="5544515" cy="850138"/>
          </a:xfrm>
          <a:custGeom>
            <a:rect b="b" l="l" r="r" t="t"/>
            <a:pathLst>
              <a:path extrusionOk="0" h="762" w="5216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lt2">
              <a:alpha val="40000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5" name="Google Shape;45;p11"/>
          <p:cNvSpPr/>
          <p:nvPr/>
        </p:nvSpPr>
        <p:spPr>
          <a:xfrm>
            <a:off x="2828728" y="4087562"/>
            <a:ext cx="5467980" cy="774272"/>
          </a:xfrm>
          <a:custGeom>
            <a:rect b="b" l="l" r="r" t="t"/>
            <a:pathLst>
              <a:path extrusionOk="0" h="694" w="514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6" name="Google Shape;46;p11"/>
          <p:cNvSpPr/>
          <p:nvPr/>
        </p:nvSpPr>
        <p:spPr>
          <a:xfrm>
            <a:off x="5609489" y="4074174"/>
            <a:ext cx="3308000" cy="651549"/>
          </a:xfrm>
          <a:custGeom>
            <a:rect b="b" l="l" r="r" t="t"/>
            <a:pathLst>
              <a:path extrusionOk="0" h="584" w="3112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7" name="Google Shape;47;p11"/>
          <p:cNvSpPr/>
          <p:nvPr/>
        </p:nvSpPr>
        <p:spPr>
          <a:xfrm>
            <a:off x="211665" y="4058555"/>
            <a:ext cx="8723376" cy="1329874"/>
          </a:xfrm>
          <a:custGeom>
            <a:rect b="b" l="l" r="r" t="t"/>
            <a:pathLst>
              <a:path extrusionOk="0" h="1192" w="8196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48" name="Google Shape;48;p11"/>
          <p:cNvSpPr txBox="1"/>
          <p:nvPr>
            <p:ph type="title"/>
          </p:nvPr>
        </p:nvSpPr>
        <p:spPr>
          <a:xfrm>
            <a:off x="690032" y="2463560"/>
            <a:ext cx="77724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" type="body"/>
          </p:nvPr>
        </p:nvSpPr>
        <p:spPr>
          <a:xfrm>
            <a:off x="1367365" y="1437448"/>
            <a:ext cx="6417734" cy="93980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0" name="Google Shape;50;p11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1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2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2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8" name="Google Shape;58;p12"/>
          <p:cNvSpPr txBox="1"/>
          <p:nvPr>
            <p:ph idx="1" type="body"/>
          </p:nvPr>
        </p:nvSpPr>
        <p:spPr>
          <a:xfrm>
            <a:off x="676655" y="2679192"/>
            <a:ext cx="3822192" cy="3447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5pPr>
            <a:lvl6pPr indent="-342900" lvl="5" marL="27432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59" name="Google Shape;59;p12"/>
          <p:cNvSpPr txBox="1"/>
          <p:nvPr>
            <p:ph idx="2" type="body"/>
          </p:nvPr>
        </p:nvSpPr>
        <p:spPr>
          <a:xfrm>
            <a:off x="4645152" y="2679192"/>
            <a:ext cx="3822192" cy="3447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5pPr>
            <a:lvl6pPr indent="-342900" lvl="5" marL="27432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3"/>
          <p:cNvSpPr txBox="1"/>
          <p:nvPr>
            <p:ph idx="1" type="body"/>
          </p:nvPr>
        </p:nvSpPr>
        <p:spPr>
          <a:xfrm>
            <a:off x="676656" y="2678114"/>
            <a:ext cx="3822192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0" sz="24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63" name="Google Shape;63;p13"/>
          <p:cNvSpPr txBox="1"/>
          <p:nvPr>
            <p:ph idx="2" type="body"/>
          </p:nvPr>
        </p:nvSpPr>
        <p:spPr>
          <a:xfrm>
            <a:off x="677332" y="3429000"/>
            <a:ext cx="3820055" cy="2697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*"/>
              <a:defRPr sz="20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*"/>
              <a:defRPr sz="1800"/>
            </a:lvl2pPr>
            <a:lvl3pPr indent="-3302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*"/>
              <a:defRPr sz="1600"/>
            </a:lvl3pPr>
            <a:lvl4pPr indent="-3175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5pPr>
            <a:lvl6pPr indent="-330200" lvl="5" marL="27432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9pPr>
          </a:lstStyle>
          <a:p/>
        </p:txBody>
      </p:sp>
      <p:sp>
        <p:nvSpPr>
          <p:cNvPr id="64" name="Google Shape;64;p13"/>
          <p:cNvSpPr txBox="1"/>
          <p:nvPr>
            <p:ph idx="3" type="body"/>
          </p:nvPr>
        </p:nvSpPr>
        <p:spPr>
          <a:xfrm>
            <a:off x="4648200" y="2678113"/>
            <a:ext cx="3822192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 b="0" i="0" sz="2400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65" name="Google Shape;65;p13"/>
          <p:cNvSpPr txBox="1"/>
          <p:nvPr>
            <p:ph idx="4" type="body"/>
          </p:nvPr>
        </p:nvSpPr>
        <p:spPr>
          <a:xfrm>
            <a:off x="4645025" y="3429000"/>
            <a:ext cx="3822192" cy="2697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*"/>
              <a:defRPr sz="2000"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*"/>
              <a:defRPr sz="1800"/>
            </a:lvl2pPr>
            <a:lvl3pPr indent="-3302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*"/>
              <a:defRPr sz="1600"/>
            </a:lvl3pPr>
            <a:lvl4pPr indent="-3175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4pPr>
            <a:lvl5pPr indent="-3175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Char char="*"/>
              <a:defRPr sz="1400"/>
            </a:lvl5pPr>
            <a:lvl6pPr indent="-330200" lvl="5" marL="27432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600"/>
              <a:buChar char="●"/>
              <a:defRPr sz="1600"/>
            </a:lvl9pPr>
          </a:lstStyle>
          <a:p/>
        </p:txBody>
      </p:sp>
      <p:sp>
        <p:nvSpPr>
          <p:cNvPr id="66" name="Google Shape;66;p13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3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3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4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4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showMasterSp="0" type="blank">
  <p:cSld name="BLANK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fmla="val 7136" name="adj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76" name="Google Shape;76;p15"/>
          <p:cNvGrpSpPr/>
          <p:nvPr/>
        </p:nvGrpSpPr>
        <p:grpSpPr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7" name="Google Shape;77;p15"/>
            <p:cNvSpPr/>
            <p:nvPr/>
          </p:nvSpPr>
          <p:spPr>
            <a:xfrm>
              <a:off x="4810125" y="4500563"/>
              <a:ext cx="4295775" cy="1016000"/>
            </a:xfrm>
            <a:custGeom>
              <a:rect b="b" l="l" r="r" t="t"/>
              <a:pathLst>
                <a:path extrusionOk="0" h="640" w="2706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23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78" name="Google Shape;78;p15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79" name="Google Shape;79;p15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80" name="Google Shape;80;p15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81" name="Google Shape;81;p15"/>
            <p:cNvSpPr/>
            <p:nvPr/>
          </p:nvSpPr>
          <p:spPr>
            <a:xfrm>
              <a:off x="-3905251" y="4294188"/>
              <a:ext cx="13027839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82" name="Google Shape;82;p15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5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5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showMasterSp="0" type="objTx">
  <p:cSld name="OBJECT_WITH_CAPTION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fmla="val 7136" name="adj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87" name="Google Shape;87;p16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6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6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0" name="Google Shape;90;p16"/>
          <p:cNvSpPr txBox="1"/>
          <p:nvPr>
            <p:ph idx="1" type="body"/>
          </p:nvPr>
        </p:nvSpPr>
        <p:spPr>
          <a:xfrm>
            <a:off x="914400" y="3581400"/>
            <a:ext cx="3352800" cy="19050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grpSp>
        <p:nvGrpSpPr>
          <p:cNvPr id="91" name="Google Shape;91;p16"/>
          <p:cNvGrpSpPr/>
          <p:nvPr/>
        </p:nvGrpSpPr>
        <p:grpSpPr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92" name="Google Shape;92;p16"/>
            <p:cNvSpPr/>
            <p:nvPr/>
          </p:nvSpPr>
          <p:spPr>
            <a:xfrm>
              <a:off x="4810125" y="4500563"/>
              <a:ext cx="4295775" cy="1016000"/>
            </a:xfrm>
            <a:custGeom>
              <a:rect b="b" l="l" r="r" t="t"/>
              <a:pathLst>
                <a:path extrusionOk="0" h="640" w="2706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23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3" name="Google Shape;93;p16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4" name="Google Shape;94;p16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5" name="Google Shape;95;p16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96" name="Google Shape;96;p16"/>
            <p:cNvSpPr/>
            <p:nvPr/>
          </p:nvSpPr>
          <p:spPr>
            <a:xfrm>
              <a:off x="-3905250" y="4294188"/>
              <a:ext cx="13011150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97" name="Google Shape;97;p16"/>
          <p:cNvSpPr txBox="1"/>
          <p:nvPr>
            <p:ph type="title"/>
          </p:nvPr>
        </p:nvSpPr>
        <p:spPr>
          <a:xfrm>
            <a:off x="914400" y="2286000"/>
            <a:ext cx="33528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ndara"/>
              <a:buNone/>
              <a:defRPr sz="32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6"/>
          <p:cNvSpPr txBox="1"/>
          <p:nvPr>
            <p:ph idx="2" type="body"/>
          </p:nvPr>
        </p:nvSpPr>
        <p:spPr>
          <a:xfrm>
            <a:off x="4651962" y="1828800"/>
            <a:ext cx="3904076" cy="381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68300" lvl="0" marL="4572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lt1"/>
              </a:buClr>
              <a:buSzPts val="2200"/>
              <a:buChar char="*"/>
              <a:defRPr sz="2200">
                <a:solidFill>
                  <a:schemeClr val="dk2"/>
                </a:solidFill>
              </a:defRPr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Char char="*"/>
              <a:defRPr sz="2000">
                <a:solidFill>
                  <a:schemeClr val="dk2"/>
                </a:solidFill>
              </a:defRPr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*"/>
              <a:defRPr sz="1800">
                <a:solidFill>
                  <a:schemeClr val="dk2"/>
                </a:solidFill>
              </a:defRPr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*"/>
              <a:defRPr sz="1600">
                <a:solidFill>
                  <a:schemeClr val="dk2"/>
                </a:solidFill>
              </a:defRPr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Char char="*"/>
              <a:defRPr sz="1600">
                <a:solidFill>
                  <a:schemeClr val="dk2"/>
                </a:solidFill>
              </a:defRPr>
            </a:lvl5pPr>
            <a:lvl6pPr indent="-355600" lvl="5" marL="27432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2000"/>
              <a:buChar char="●"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showMasterSp="0" type="picTx">
  <p:cSld name="PICTURE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fmla="val 1272" name="adj"/>
            </a:avLst>
          </a:prstGeom>
          <a:gradFill>
            <a:gsLst>
              <a:gs pos="0">
                <a:srgbClr val="0293E0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101" name="Google Shape;101;p17"/>
          <p:cNvGrpSpPr/>
          <p:nvPr/>
        </p:nvGrpSpPr>
        <p:grpSpPr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2" name="Google Shape;102;p17"/>
            <p:cNvSpPr/>
            <p:nvPr/>
          </p:nvSpPr>
          <p:spPr>
            <a:xfrm>
              <a:off x="4810125" y="4500563"/>
              <a:ext cx="4295775" cy="1016000"/>
            </a:xfrm>
            <a:custGeom>
              <a:rect b="b" l="l" r="r" t="t"/>
              <a:pathLst>
                <a:path extrusionOk="0" h="640" w="2706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23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03" name="Google Shape;103;p17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04" name="Google Shape;104;p17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05" name="Google Shape;105;p17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06" name="Google Shape;106;p17"/>
            <p:cNvSpPr/>
            <p:nvPr/>
          </p:nvSpPr>
          <p:spPr>
            <a:xfrm>
              <a:off x="-3905250" y="4294188"/>
              <a:ext cx="13011150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107" name="Google Shape;107;p17"/>
          <p:cNvSpPr txBox="1"/>
          <p:nvPr>
            <p:ph type="title"/>
          </p:nvPr>
        </p:nvSpPr>
        <p:spPr>
          <a:xfrm>
            <a:off x="4874155" y="338667"/>
            <a:ext cx="3812645" cy="2429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Candara"/>
              <a:buNone/>
              <a:defRPr b="0" sz="28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17"/>
          <p:cNvSpPr txBox="1"/>
          <p:nvPr>
            <p:ph idx="1" type="body"/>
          </p:nvPr>
        </p:nvSpPr>
        <p:spPr>
          <a:xfrm>
            <a:off x="4868333" y="2785533"/>
            <a:ext cx="3818467" cy="24214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109" name="Google Shape;109;p17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7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7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2" name="Google Shape;112;p17"/>
          <p:cNvSpPr/>
          <p:nvPr>
            <p:ph idx="2" type="pic"/>
          </p:nvPr>
        </p:nvSpPr>
        <p:spPr>
          <a:xfrm>
            <a:off x="838200" y="1371600"/>
            <a:ext cx="3566160" cy="2926080"/>
          </a:xfrm>
          <a:prstGeom prst="roundRect">
            <a:avLst>
              <a:gd fmla="val 3924" name="adj"/>
            </a:avLst>
          </a:prstGeom>
          <a:solidFill>
            <a:schemeClr val="accent1"/>
          </a:solidFill>
          <a:ln>
            <a:noFill/>
          </a:ln>
          <a:effectLst>
            <a:reflection blurRad="0" dir="5400000" dist="5000" endA="0" endPos="30000" kx="0" rotWithShape="0" algn="bl" stA="30000" stPos="0" sy="-100000" ky="0"/>
          </a:effectLst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8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8"/>
          <p:cNvSpPr txBox="1"/>
          <p:nvPr>
            <p:ph idx="1" type="body"/>
          </p:nvPr>
        </p:nvSpPr>
        <p:spPr>
          <a:xfrm rot="5400000">
            <a:off x="2850886" y="696648"/>
            <a:ext cx="3450696" cy="74083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*"/>
              <a:defRPr/>
            </a:lvl1pPr>
            <a:lvl2pPr indent="-3683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SzPts val="2200"/>
              <a:buChar char="*"/>
              <a:defRPr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*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*"/>
              <a:defRPr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*"/>
              <a:defRPr/>
            </a:lvl5pPr>
            <a:lvl6pPr indent="-342900" lvl="5" marL="27432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  <p:sp>
        <p:nvSpPr>
          <p:cNvPr id="116" name="Google Shape;116;p18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8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8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showMasterSp="0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fmla="val 7136" name="adj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sp>
        <p:nvSpPr>
          <p:cNvPr id="121" name="Google Shape;121;p19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9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9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24" name="Google Shape;124;p19"/>
          <p:cNvGrpSpPr/>
          <p:nvPr/>
        </p:nvGrpSpPr>
        <p:grpSpPr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25" name="Google Shape;125;p19"/>
            <p:cNvSpPr/>
            <p:nvPr/>
          </p:nvSpPr>
          <p:spPr>
            <a:xfrm>
              <a:off x="4810125" y="4500563"/>
              <a:ext cx="4295775" cy="1016000"/>
            </a:xfrm>
            <a:custGeom>
              <a:rect b="b" l="l" r="r" t="t"/>
              <a:pathLst>
                <a:path extrusionOk="0" h="640" w="2706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23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6" name="Google Shape;126;p19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7" name="Google Shape;127;p19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8" name="Google Shape;128;p19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29" name="Google Shape;129;p19"/>
            <p:cNvSpPr/>
            <p:nvPr/>
          </p:nvSpPr>
          <p:spPr>
            <a:xfrm>
              <a:off x="-3905250" y="4294188"/>
              <a:ext cx="13011150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130" name="Google Shape;130;p19"/>
          <p:cNvSpPr txBox="1"/>
          <p:nvPr>
            <p:ph type="title"/>
          </p:nvPr>
        </p:nvSpPr>
        <p:spPr>
          <a:xfrm rot="5400000">
            <a:off x="5414434" y="2662767"/>
            <a:ext cx="4487333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ndara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9"/>
          <p:cNvSpPr txBox="1"/>
          <p:nvPr>
            <p:ph idx="1" type="body"/>
          </p:nvPr>
        </p:nvSpPr>
        <p:spPr>
          <a:xfrm rot="5400000">
            <a:off x="1223433" y="681567"/>
            <a:ext cx="4487334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Char char="*"/>
              <a:defRPr/>
            </a:lvl1pPr>
            <a:lvl2pPr indent="-368300" lvl="1" marL="9144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Char char="*"/>
              <a:defRPr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Char char="*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*"/>
              <a:defRPr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Char char="*"/>
              <a:defRPr/>
            </a:lvl5pPr>
            <a:lvl6pPr indent="-342900" lvl="5" marL="27432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6pPr>
            <a:lvl7pPr indent="-342900" lvl="6" marL="32004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8pPr>
            <a:lvl9pPr indent="-342900" lvl="8" marL="411480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SzPts val="1800"/>
              <a:buChar char="●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1" name="Google Shape;141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7" name="Google Shape;147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53" name="Google Shape;153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2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59" name="Google Shape;159;p22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60" name="Google Shape;160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2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6" name="Google Shape;166;p2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67" name="Google Shape;167;p2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68" name="Google Shape;168;p2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69" name="Google Shape;169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0" name="Google Shape;170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2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84" name="Google Shape;184;p2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85" name="Google Shape;185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2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91" name="Google Shape;191;p2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92" name="Google Shape;192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28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8" name="Google Shape;198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9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29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4" name="Google Shape;204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fmla="val 3362" name="adj"/>
            </a:avLst>
          </a:prstGeom>
          <a:gradFill>
            <a:gsLst>
              <a:gs pos="0">
                <a:srgbClr val="0293E0"/>
              </a:gs>
              <a:gs pos="90000">
                <a:srgbClr val="81D2FE"/>
              </a:gs>
              <a:gs pos="100000">
                <a:srgbClr val="81D2FE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ndara"/>
              <a:ea typeface="Candara"/>
              <a:cs typeface="Candara"/>
              <a:sym typeface="Candara"/>
            </a:endParaRPr>
          </a:p>
        </p:txBody>
      </p:sp>
      <p:grpSp>
        <p:nvGrpSpPr>
          <p:cNvPr id="11" name="Google Shape;11;p6"/>
          <p:cNvGrpSpPr/>
          <p:nvPr/>
        </p:nvGrpSpPr>
        <p:grpSpPr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2" name="Google Shape;12;p6"/>
            <p:cNvSpPr/>
            <p:nvPr/>
          </p:nvSpPr>
          <p:spPr>
            <a:xfrm>
              <a:off x="4810125" y="4500563"/>
              <a:ext cx="4295775" cy="1016000"/>
            </a:xfrm>
            <a:custGeom>
              <a:rect b="b" l="l" r="r" t="t"/>
              <a:pathLst>
                <a:path extrusionOk="0" h="640" w="2706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lt2">
                <a:alpha val="28235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3" name="Google Shape;13;p6"/>
            <p:cNvSpPr/>
            <p:nvPr/>
          </p:nvSpPr>
          <p:spPr>
            <a:xfrm>
              <a:off x="-309563" y="4318000"/>
              <a:ext cx="8280401" cy="1209675"/>
            </a:xfrm>
            <a:custGeom>
              <a:rect b="b" l="l" r="r" t="t"/>
              <a:pathLst>
                <a:path extrusionOk="0" h="762" w="5216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lt2">
                <a:alpha val="40000"/>
              </a:scheme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4" name="Google Shape;14;p6"/>
            <p:cNvSpPr/>
            <p:nvPr/>
          </p:nvSpPr>
          <p:spPr>
            <a:xfrm>
              <a:off x="3175" y="4335463"/>
              <a:ext cx="8166100" cy="1101725"/>
            </a:xfrm>
            <a:custGeom>
              <a:rect b="b" l="l" r="r" t="t"/>
              <a:pathLst>
                <a:path extrusionOk="0" h="694" w="514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5" name="Google Shape;15;p6"/>
            <p:cNvSpPr/>
            <p:nvPr/>
          </p:nvSpPr>
          <p:spPr>
            <a:xfrm>
              <a:off x="4156075" y="4316413"/>
              <a:ext cx="4940300" cy="927100"/>
            </a:xfrm>
            <a:custGeom>
              <a:rect b="b" l="l" r="r" t="t"/>
              <a:pathLst>
                <a:path extrusionOk="0" h="584" w="3112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  <p:sp>
          <p:nvSpPr>
            <p:cNvPr id="16" name="Google Shape;16;p6"/>
            <p:cNvSpPr/>
            <p:nvPr/>
          </p:nvSpPr>
          <p:spPr>
            <a:xfrm>
              <a:off x="-3905251" y="4294188"/>
              <a:ext cx="13027839" cy="1892300"/>
            </a:xfrm>
            <a:custGeom>
              <a:rect b="b" l="l" r="r" t="t"/>
              <a:pathLst>
                <a:path extrusionOk="0" h="1192" w="8196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ndara"/>
                <a:ea typeface="Candara"/>
                <a:cs typeface="Candara"/>
                <a:sym typeface="Candara"/>
              </a:endParaRPr>
            </a:p>
          </p:txBody>
        </p:sp>
      </p:grpSp>
      <p:sp>
        <p:nvSpPr>
          <p:cNvPr id="17" name="Google Shape;17;p6"/>
          <p:cNvSpPr txBox="1"/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ndara"/>
              <a:buNone/>
              <a:defRPr b="0" i="0" sz="4400" u="none" cap="none" strike="noStrike">
                <a:solidFill>
                  <a:srgbClr val="FFFFFF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6"/>
          <p:cNvSpPr txBox="1"/>
          <p:nvPr>
            <p:ph idx="10" type="dt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/>
        </p:txBody>
      </p:sp>
      <p:sp>
        <p:nvSpPr>
          <p:cNvPr id="19" name="Google Shape;19;p6"/>
          <p:cNvSpPr txBox="1"/>
          <p:nvPr>
            <p:ph idx="11" type="ftr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/>
        </p:txBody>
      </p:sp>
      <p:sp>
        <p:nvSpPr>
          <p:cNvPr id="20" name="Google Shape;20;p6"/>
          <p:cNvSpPr txBox="1"/>
          <p:nvPr>
            <p:ph idx="12" type="sldNum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73E87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p6"/>
          <p:cNvSpPr txBox="1"/>
          <p:nvPr>
            <p:ph idx="1" type="body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Noto Sans Symbols"/>
              <a:buChar char="*"/>
              <a:defRPr b="0" i="0" sz="24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1pPr>
            <a:lvl2pPr indent="-368300" lvl="1" marL="914400" marR="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Noto Sans Symbols"/>
              <a:buChar char="*"/>
              <a:defRPr b="0" i="0" sz="22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Noto Sans Symbols"/>
              <a:buChar char="*"/>
              <a:defRPr b="0" i="0" sz="20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*"/>
              <a:defRPr b="0" i="0" sz="18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*"/>
              <a:defRPr b="0" i="0" sz="16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384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Noto Sans Symbols"/>
              <a:buChar char="●"/>
              <a:defRPr b="0" i="0" sz="1400" u="none" cap="none" strike="noStrike">
                <a:solidFill>
                  <a:schemeClr val="dk2"/>
                </a:solidFill>
                <a:latin typeface="Candara"/>
                <a:ea typeface="Candara"/>
                <a:cs typeface="Candara"/>
                <a:sym typeface="Candar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4" name="Google Shape;134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5" name="Google Shape;13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6" name="Google Shape;13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7" name="Google Shape;13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7.jpg"/><Relationship Id="rId6" Type="http://schemas.openxmlformats.org/officeDocument/2006/relationships/hyperlink" Target="https://bilim-all.kz/article/7680-Temirzholshy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"/>
          <p:cNvSpPr/>
          <p:nvPr/>
        </p:nvSpPr>
        <p:spPr>
          <a:xfrm>
            <a:off x="251520" y="1772816"/>
            <a:ext cx="8712968" cy="1403238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rgbClr val="1C80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Оқу мақсаттары:</a:t>
            </a:r>
            <a:endParaRPr b="0" i="0" sz="1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10.3.3.1  әдеби шығармада көтерілген әлеуметтік-қоғамдық мәселені талдау және кейіпкерлерді шынайы өмірмен салыстырып бағалау;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10.4.1.1 публицистикалық және ғылыми стильдің жанрлық және стильдік ерекшеліктеріне сай тілдік құралдарды орынды қолданып, шағын мақала жазу;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1"/>
          <p:cNvSpPr/>
          <p:nvPr/>
        </p:nvSpPr>
        <p:spPr>
          <a:xfrm>
            <a:off x="179512" y="188640"/>
            <a:ext cx="8784976" cy="144016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 cap="flat" cmpd="sng" w="15875">
            <a:solidFill>
              <a:srgbClr val="1C80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Пәні: </a:t>
            </a: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Қазақ тілі мен әдебиеті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Бөлім: </a:t>
            </a:r>
            <a:r>
              <a:rPr b="0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Еңбек нарығы және сұраныс. Балғабек Қыдырбекұлы «Теміржолшы»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Тоқсан: </a:t>
            </a:r>
            <a:r>
              <a:rPr b="0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Сынып: </a:t>
            </a:r>
            <a:r>
              <a:rPr b="0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Сабақ тақырыбы:  </a:t>
            </a: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Мамандық таңдау-  болашақты таңдау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3" name="Google Shape;213;p1"/>
          <p:cNvSpPr/>
          <p:nvPr/>
        </p:nvSpPr>
        <p:spPr>
          <a:xfrm>
            <a:off x="6732240" y="5013176"/>
            <a:ext cx="2088232" cy="1772816"/>
          </a:xfrm>
          <a:prstGeom prst="ellipse">
            <a:avLst/>
          </a:prstGeom>
          <a:gradFill>
            <a:gsLst>
              <a:gs pos="0">
                <a:srgbClr val="FFFFFF"/>
              </a:gs>
              <a:gs pos="44000">
                <a:srgbClr val="A2D7FF"/>
              </a:gs>
              <a:gs pos="100000">
                <a:srgbClr val="40B0FC"/>
              </a:gs>
            </a:gsLst>
            <a:lin ang="5400000" scaled="0"/>
          </a:gra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Мырзатаева А.Е.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"/>
          <p:cNvSpPr/>
          <p:nvPr/>
        </p:nvSpPr>
        <p:spPr>
          <a:xfrm>
            <a:off x="251520" y="3320069"/>
            <a:ext cx="8412189" cy="1242695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rgbClr val="1C80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Сабақ мақсаттары: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Әдеби  шығармада көтерілген әлеуметтік-қоғамдық мәселені талдау және кейіпкерлерді шынайы өмірмен салыстырып бағалайды.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Публицистикалық  және ғылыми стильдің жанрлық және стильдік ерекшеліктеріне сай тілдік құралдарды орынды қолданып, шағын мақала жазады.</a:t>
            </a:r>
            <a:endParaRPr/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1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5" name="Google Shape;215;p1"/>
          <p:cNvSpPr/>
          <p:nvPr/>
        </p:nvSpPr>
        <p:spPr>
          <a:xfrm>
            <a:off x="251525" y="4650075"/>
            <a:ext cx="6766200" cy="1543500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rgbClr val="1C80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Құндылықтар: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Баланың тұтас тұлға ретінде қалыптасуы.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Рухани құндылықтарға баулу. Адамгершілік ,өзге пікіріне құрметпен қарау құндылығын қалыптастыру, ұлтжанды болуға шақыру, еңбекке баулу.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ÐÐ°ÑÑÐ¸Ð½ÐºÐ¸ Ð¿Ð¾ Ð·Ð°Ð¿ÑÐ¾ÑÑ ÑÐ¾Ð½ Ð´Ð»Ñ ÑÐ»Ð°Ð¹Ð´Ð° ÐºÐ½Ð¸Ð³Ð°" id="220" name="Google Shape;220;p2"/>
          <p:cNvPicPr preferRelativeResize="0"/>
          <p:nvPr/>
        </p:nvPicPr>
        <p:blipFill rotWithShape="1">
          <a:blip r:embed="rId3">
            <a:alphaModFix/>
          </a:blip>
          <a:srcRect b="8253" l="0" r="0" t="0"/>
          <a:stretch/>
        </p:blipFill>
        <p:spPr>
          <a:xfrm>
            <a:off x="0" y="0"/>
            <a:ext cx="9144000" cy="6853014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"/>
          <p:cNvSpPr/>
          <p:nvPr/>
        </p:nvSpPr>
        <p:spPr>
          <a:xfrm>
            <a:off x="323529" y="31999"/>
            <a:ext cx="326957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Оқыту әдістері</a:t>
            </a:r>
            <a:endParaRPr b="1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"/>
          <p:cNvSpPr/>
          <p:nvPr/>
        </p:nvSpPr>
        <p:spPr>
          <a:xfrm>
            <a:off x="1034473" y="1574224"/>
            <a:ext cx="3916218" cy="85564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«Ыстық орындық»әдісі </a:t>
            </a:r>
            <a:endParaRPr/>
          </a:p>
        </p:txBody>
      </p:sp>
      <p:sp>
        <p:nvSpPr>
          <p:cNvPr id="223" name="Google Shape;223;p2"/>
          <p:cNvSpPr/>
          <p:nvPr/>
        </p:nvSpPr>
        <p:spPr>
          <a:xfrm>
            <a:off x="461819" y="630890"/>
            <a:ext cx="3519055" cy="829348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«Біз өте жақсымыз» әдісі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"/>
          <p:cNvSpPr/>
          <p:nvPr/>
        </p:nvSpPr>
        <p:spPr>
          <a:xfrm>
            <a:off x="1662704" y="2578508"/>
            <a:ext cx="4211782" cy="82955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“SWOT-талдау” әдісі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"/>
          <p:cNvSpPr/>
          <p:nvPr/>
        </p:nvSpPr>
        <p:spPr>
          <a:xfrm>
            <a:off x="2364716" y="3522047"/>
            <a:ext cx="4211782" cy="831273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«Қате мәтін» әдісі</a:t>
            </a:r>
            <a:endParaRPr/>
          </a:p>
        </p:txBody>
      </p:sp>
      <p:sp>
        <p:nvSpPr>
          <p:cNvPr id="226" name="Google Shape;226;p2"/>
          <p:cNvSpPr/>
          <p:nvPr/>
        </p:nvSpPr>
        <p:spPr>
          <a:xfrm>
            <a:off x="2743200" y="4461857"/>
            <a:ext cx="4849091" cy="9144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«Кейіпкер рөліне ену» әдісі</a:t>
            </a:r>
            <a:endParaRPr/>
          </a:p>
        </p:txBody>
      </p:sp>
      <p:sp>
        <p:nvSpPr>
          <p:cNvPr id="227" name="Google Shape;227;p2"/>
          <p:cNvSpPr/>
          <p:nvPr/>
        </p:nvSpPr>
        <p:spPr>
          <a:xfrm>
            <a:off x="4276436" y="5524898"/>
            <a:ext cx="4507346" cy="9144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«Плюс, минус, қызықты» әдісі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"/>
          <p:cNvSpPr/>
          <p:nvPr/>
        </p:nvSpPr>
        <p:spPr>
          <a:xfrm>
            <a:off x="251520" y="332655"/>
            <a:ext cx="3212116" cy="1086381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17365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ЦИФРЛЫ) Б№Л№М БЕРУ РЕСУРСТАР</a:t>
            </a:r>
            <a:endParaRPr b="1" i="0" sz="1600" u="none" cap="none" strike="noStrike">
              <a:solidFill>
                <a:srgbClr val="17365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descr="blob:https://web.whatsapp.com/b04fc3d5-385d-4791-b3a0-5b49e5d84b5d" id="233" name="Google Shape;233;p3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4" name="Google Shape;234;p3"/>
          <p:cNvCxnSpPr/>
          <p:nvPr/>
        </p:nvCxnSpPr>
        <p:spPr>
          <a:xfrm>
            <a:off x="3537527" y="968152"/>
            <a:ext cx="1708728" cy="343412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35" name="Google Shape;235;p3"/>
          <p:cNvSpPr/>
          <p:nvPr/>
        </p:nvSpPr>
        <p:spPr>
          <a:xfrm>
            <a:off x="5368500" y="160350"/>
            <a:ext cx="3299400" cy="1533600"/>
          </a:xfrm>
          <a:prstGeom prst="ellipse">
            <a:avLst/>
          </a:prstGeom>
          <a:solidFill>
            <a:schemeClr val="lt1"/>
          </a:solidFill>
          <a:ln cap="flat" cmpd="sng" w="254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s://youtu.be/AwD-DXHCOGA?si=n5l1uFvDHIQVcMwo</a:t>
            </a:r>
            <a:endParaRPr b="1" i="0" sz="1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6" name="Google Shape;236;p3"/>
          <p:cNvCxnSpPr/>
          <p:nvPr/>
        </p:nvCxnSpPr>
        <p:spPr>
          <a:xfrm>
            <a:off x="3112665" y="1311580"/>
            <a:ext cx="2360100" cy="15699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237" name="Google Shape;237;p3"/>
          <p:cNvCxnSpPr/>
          <p:nvPr/>
        </p:nvCxnSpPr>
        <p:spPr>
          <a:xfrm rot="10800000">
            <a:off x="2686992" y="2917941"/>
            <a:ext cx="2493900" cy="10068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238" name="Google Shape;23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8582" y="3763099"/>
            <a:ext cx="2189018" cy="1535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41784" y="1592799"/>
            <a:ext cx="2045281" cy="20452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67526" y="1848683"/>
            <a:ext cx="2981325" cy="153352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"/>
          <p:cNvSpPr/>
          <p:nvPr/>
        </p:nvSpPr>
        <p:spPr>
          <a:xfrm>
            <a:off x="9975273" y="5544860"/>
            <a:ext cx="932872" cy="1881175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"/>
          <p:cNvSpPr/>
          <p:nvPr/>
        </p:nvSpPr>
        <p:spPr>
          <a:xfrm>
            <a:off x="6132950" y="3429000"/>
            <a:ext cx="2189100" cy="6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sng" cap="none" strike="noStrike">
                <a:solidFill>
                  <a:srgbClr val="1155CC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https://bilim-all.kz/article/7680-Temirzholshy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"/>
          <p:cNvSpPr/>
          <p:nvPr/>
        </p:nvSpPr>
        <p:spPr>
          <a:xfrm flipH="1">
            <a:off x="641783" y="5423698"/>
            <a:ext cx="4410508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Источник: OKULYK.KZ – электронные учебники Казахстан. https://share.google/tY2FsbXXGpoHiEeQQ</a:t>
            </a:r>
            <a:endParaRPr/>
          </a:p>
        </p:txBody>
      </p:sp>
      <p:sp>
        <p:nvSpPr>
          <p:cNvPr id="244" name="Google Shape;244;p3"/>
          <p:cNvSpPr txBox="1"/>
          <p:nvPr/>
        </p:nvSpPr>
        <p:spPr>
          <a:xfrm flipH="1" rot="120852">
            <a:off x="6254449" y="3914626"/>
            <a:ext cx="1946102" cy="33862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Сабақтың  тақырыбын ашу</a:t>
            </a:r>
            <a:endParaRPr b="1" sz="1000">
              <a:solidFill>
                <a:schemeClr val="dk1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5" name="Google Shape;245;p3"/>
          <p:cNvSpPr txBox="1"/>
          <p:nvPr/>
        </p:nvSpPr>
        <p:spPr>
          <a:xfrm rot="384189">
            <a:off x="5320206" y="4243878"/>
            <a:ext cx="3497015" cy="219489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Егер сен Әліштің орнында болсаң, орыс жұмысшыларымен қалай тіл табысар едің?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-Бұл шығарма қазіргі замандағы жастар үшін қандай тәрбие береді деп ойлайсың?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-Теміржол құрылысы ауыл тұрғындарының өміріне қандай өзгеріс әкелді?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ÐÐ°ÑÑÐ¸Ð½ÐºÐ¸ Ð¿Ð¾ Ð·Ð°Ð¿ÑÐ¾ÑÑ ÑÐ¾Ð½ Ð´Ð»Ñ ÑÐ»Ð°Ð¹Ð´Ð° ÐºÐ½Ð¸Ð³Ð°" id="250" name="Google Shape;250;p4"/>
          <p:cNvPicPr preferRelativeResize="0"/>
          <p:nvPr/>
        </p:nvPicPr>
        <p:blipFill rotWithShape="1">
          <a:blip r:embed="rId3">
            <a:alphaModFix/>
          </a:blip>
          <a:srcRect b="8253" l="0" r="0" t="0"/>
          <a:stretch/>
        </p:blipFill>
        <p:spPr>
          <a:xfrm>
            <a:off x="0" y="0"/>
            <a:ext cx="9217890" cy="685301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1" name="Google Shape;251;p4"/>
          <p:cNvGraphicFramePr/>
          <p:nvPr/>
        </p:nvGraphicFramePr>
        <p:xfrm>
          <a:off x="3777673" y="361141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{D200DBCE-7FC4-4D64-B354-3495273D46E0}</a:tableStyleId>
              </a:tblPr>
              <a:tblGrid>
                <a:gridCol w="2859925"/>
              </a:tblGrid>
              <a:tr h="4366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114300" marL="1143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366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0" marB="0" marR="114300" marL="1143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2" name="Google Shape;252;p4"/>
          <p:cNvSpPr/>
          <p:nvPr/>
        </p:nvSpPr>
        <p:spPr>
          <a:xfrm>
            <a:off x="3147165" y="323945"/>
            <a:ext cx="3490443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Саралау тәсілдері</a:t>
            </a:r>
            <a:endParaRPr b="1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53" name="Google Shape;253;p4"/>
          <p:cNvGraphicFramePr/>
          <p:nvPr/>
        </p:nvGraphicFramePr>
        <p:xfrm>
          <a:off x="3275856" y="326639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{D200DBCE-7FC4-4D64-B354-3495273D46E0}</a:tableStyleId>
              </a:tblPr>
              <a:tblGrid>
                <a:gridCol w="8229600"/>
              </a:tblGrid>
              <a:tr h="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8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l">
                        <a:lnSpc>
                          <a:spcPct val="118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114300" marL="1143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8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114300" marL="1143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54" name="Google Shape;254;p4"/>
          <p:cNvGraphicFramePr/>
          <p:nvPr/>
        </p:nvGraphicFramePr>
        <p:xfrm>
          <a:off x="457200" y="36980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{D200DBCE-7FC4-4D64-B354-3495273D46E0}</a:tableStyleId>
              </a:tblPr>
              <a:tblGrid>
                <a:gridCol w="8229600"/>
              </a:tblGrid>
              <a:tr h="0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8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114300" marL="1143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255" name="Google Shape;255;p4"/>
          <p:cNvGraphicFramePr/>
          <p:nvPr/>
        </p:nvGraphicFramePr>
        <p:xfrm>
          <a:off x="357514" y="481005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{D200DBCE-7FC4-4D64-B354-3495273D46E0}</a:tableStyleId>
              </a:tblPr>
              <a:tblGrid>
                <a:gridCol w="9069725"/>
              </a:tblGrid>
              <a:tr h="1781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FF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3.</a:t>
                      </a:r>
                      <a:r>
                        <a:rPr b="1" lang="en-US" sz="1200">
                          <a:solidFill>
                            <a:srgbClr val="FF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Нәтиже бойынша саралау</a:t>
                      </a:r>
                      <a:endParaRPr b="1" sz="1200">
                        <a:solidFill>
                          <a:srgbClr val="FF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solidFill>
                            <a:schemeClr val="dk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Барлық оқушылар бір тапсырманы орындайды, бірақ бағалау әр оқушының даму деңгейіне қарай жүргізіледі. Оқушылар өз жетістігін «Алтын кілт», «Өзін-өзі бағалау», «Плюс, Минус, Қызықты» сияқты рефлексия құралдары арқылы бағалайды.</a:t>
                      </a:r>
                      <a:endParaRPr b="1" sz="1200">
                        <a:solidFill>
                          <a:schemeClr val="dk1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>
                        <a:solidFill>
                          <a:srgbClr val="FF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  <a:p>
                      <a:pPr indent="0" lvl="0" marL="0" marR="0" rtl="0" algn="just">
                        <a:lnSpc>
                          <a:spcPct val="118181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114300" marL="1143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0026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18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just">
                        <a:lnSpc>
                          <a:spcPct val="11818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114300" marL="1143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6" name="Google Shape;256;p4"/>
          <p:cNvSpPr/>
          <p:nvPr/>
        </p:nvSpPr>
        <p:spPr>
          <a:xfrm>
            <a:off x="457198" y="908720"/>
            <a:ext cx="5613771" cy="318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1. Оқушыға қолдау көрсету арқылы саралау</a:t>
            </a:r>
            <a:endParaRPr b="1" i="0" sz="1400" u="none" cap="none" strike="noStrike">
              <a:solidFill>
                <a:srgbClr val="FF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457199" y="1243284"/>
            <a:ext cx="6400802" cy="14106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Орта деңгейлі оқушылар – сұрақтарға өз бетінше жауап береді, мысал келтіреді.</a:t>
            </a:r>
            <a:endParaRPr b="1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Жоғары деңгейлі оқушылар – әдеби шығармадағы мәселені те</a:t>
            </a:r>
            <a:r>
              <a:rPr b="1" lang="en-US" sz="1200"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b="1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ең талдайды, өмірмен байланыстырып, өз ойын дәлелдейді</a:t>
            </a:r>
            <a:r>
              <a:rPr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457200" y="2209177"/>
            <a:ext cx="6400800" cy="204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2. </a:t>
            </a:r>
            <a:r>
              <a:rPr b="1" i="0" lang="en-US" sz="1400" u="none" cap="none" strike="noStrike">
                <a:solidFill>
                  <a:srgbClr val="FF0000"/>
                </a:solidFill>
                <a:latin typeface="Cambria"/>
                <a:ea typeface="Cambria"/>
                <a:cs typeface="Cambria"/>
                <a:sym typeface="Cambria"/>
              </a:rPr>
              <a:t>Тапсырманың күрделілік деңгейі арқылы саралау</a:t>
            </a:r>
            <a:endParaRPr b="1" i="0" sz="1400" u="none" cap="none" strike="noStrike">
              <a:solidFill>
                <a:srgbClr val="FF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- 1-тапсырмада оқушылар мәтінді талдайды:</a:t>
            </a:r>
            <a:endParaRPr b="1" i="0" sz="12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→ Кейбір оқушылар тек негізгі ойды анықтаса,</a:t>
            </a:r>
            <a:endParaRPr b="1" i="0" sz="12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→ Басқалары мүмкіндіктер, әлсіз тұстар мен қауіп-қатерді нақтылап, терең талдайды</a:t>
            </a:r>
            <a:r>
              <a:rPr b="0" i="0" lang="en-US" sz="11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b="0" i="0" sz="11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59" name="Google Shape;259;p4"/>
          <p:cNvSpPr/>
          <p:nvPr/>
        </p:nvSpPr>
        <p:spPr>
          <a:xfrm flipH="1">
            <a:off x="333600" y="3632151"/>
            <a:ext cx="6524400" cy="18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3-тапсырмада </a:t>
            </a:r>
            <a:r>
              <a:rPr b="1"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«Менің болашақ  мамандығым...»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деген тақырыпқа </a:t>
            </a:r>
            <a:r>
              <a:rPr b="1"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шағын мақала 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жазып шығады.</a:t>
            </a:r>
            <a:endParaRPr b="1" sz="1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→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Кейбір оқушылар қысқаша мақала жазса,</a:t>
            </a:r>
            <a:endParaRPr b="1" i="0" sz="14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→</a:t>
            </a:r>
            <a:r>
              <a:rPr b="0" i="0" lang="en-US" sz="12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b="1" i="0" lang="en-US" sz="1200" u="none" cap="none" strike="noStrik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Жоғары дайындықтағы оқушылар стильдік талапқа сай, тілдік нормаларды сақтап, шығармашылық түрде жазады.</a:t>
            </a:r>
            <a:endParaRPr b="1" i="0" sz="12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"/>
          <p:cNvSpPr txBox="1"/>
          <p:nvPr>
            <p:ph type="title"/>
          </p:nvPr>
        </p:nvSpPr>
        <p:spPr>
          <a:xfrm>
            <a:off x="457200" y="116632"/>
            <a:ext cx="4486622" cy="7977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03703"/>
              <a:buFont typeface="Times New Roman"/>
              <a:buNone/>
            </a:pPr>
            <a:r>
              <a:rPr b="1" lang="en-US" sz="2400">
                <a:solidFill>
                  <a:srgbClr val="17365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БАҒАЛ</a:t>
            </a:r>
            <a:r>
              <a:rPr b="1" lang="en-US" sz="2400">
                <a:solidFill>
                  <a:srgbClr val="17365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АУ ӘДІСТЕРІ МЕН ҚҰРАЛДАРЫ</a:t>
            </a:r>
            <a:r>
              <a:rPr b="1" lang="en-US" sz="2400">
                <a:solidFill>
                  <a:srgbClr val="17365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1" sz="2400">
              <a:solidFill>
                <a:srgbClr val="17365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66" name="Google Shape;26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62793" y="711200"/>
            <a:ext cx="2072157" cy="1985817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5"/>
          <p:cNvSpPr/>
          <p:nvPr/>
        </p:nvSpPr>
        <p:spPr>
          <a:xfrm>
            <a:off x="7093526" y="2697017"/>
            <a:ext cx="1653309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Белсене қатысқын топқа «Алтын кілт» табысталады</a:t>
            </a:r>
            <a:endParaRPr b="1" i="0" sz="14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58563" y="1033700"/>
            <a:ext cx="2406037" cy="1822218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5"/>
          <p:cNvSpPr/>
          <p:nvPr/>
        </p:nvSpPr>
        <p:spPr>
          <a:xfrm flipH="1">
            <a:off x="4043675" y="3071096"/>
            <a:ext cx="1969200" cy="4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«Өзін-өзі бағалау»</a:t>
            </a:r>
            <a:endParaRPr b="0" i="0" sz="16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0" name="Google Shape;270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24598" y="914402"/>
            <a:ext cx="1844471" cy="2281425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5"/>
          <p:cNvSpPr/>
          <p:nvPr/>
        </p:nvSpPr>
        <p:spPr>
          <a:xfrm flipH="1">
            <a:off x="911250" y="3071100"/>
            <a:ext cx="2072100" cy="8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«Білім қазынасы»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5"/>
          <p:cNvSpPr txBox="1"/>
          <p:nvPr/>
        </p:nvSpPr>
        <p:spPr>
          <a:xfrm>
            <a:off x="102650" y="3429000"/>
            <a:ext cx="3699600" cy="28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3-тапсырма.</a:t>
            </a:r>
            <a:r>
              <a:rPr b="1"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«Менің болашақ  мамандығым...»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деген тақырыпқа </a:t>
            </a:r>
            <a:r>
              <a:rPr b="1"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шағын мақала </a:t>
            </a:r>
            <a:r>
              <a:rPr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жазып шығыңыз.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Дескриптор: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-Тақырыпқа сай болашақ мамандығын нақты көрсетеді;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түсіндіреді;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-Мамандыққа жету жолдарын сипаттайды;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-Сөйлемдерді дұрыс құрастырып, орфография мен пунктуацияны сақтайды;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Тілдік нормаларды және стилистикалық бірізділікті ұстанады.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Волна">
  <a:themeElements>
    <a:clrScheme name="Волна">
      <a:dk1>
        <a:srgbClr val="000000"/>
      </a:dk1>
      <a:lt1>
        <a:srgbClr val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ИПК</dc:creator>
</cp:coreProperties>
</file>