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79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477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808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97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14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834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785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821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83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671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40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0758D-C708-4382-BFB8-3B2829E04F7B}" type="datetimeFigureOut">
              <a:rPr lang="ru-RU" smtClean="0"/>
              <a:t>26.05.2026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DD46D-5D01-485E-9AE1-AB63485F1A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2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160339"/>
            <a:ext cx="2909597" cy="1638380"/>
          </a:xfrm>
        </p:spPr>
      </p:pic>
      <p:sp>
        <p:nvSpPr>
          <p:cNvPr id="4" name="AutoShape 2" descr="Valentines Day heart"/>
          <p:cNvSpPr>
            <a:spLocks noChangeAspect="1" noChangeArrowheads="1"/>
          </p:cNvSpPr>
          <p:nvPr/>
        </p:nvSpPr>
        <p:spPr bwMode="auto">
          <a:xfrm>
            <a:off x="1237400" y="74417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AutoShape 4" descr="Valentines Day he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AutoShape 6" descr="C:\Users\Win7Ultimate_x64\Downloads\Depositphotos_5047792_s1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AutoShape 8" descr="C:\Users\Win7Ultimate_x64\Downloads\Depositphotos_5047792_s1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10" name="AutoShape 10" descr="C:\Users\Win7Ultimate_x64\Downloads\Depositphotos_5047792_s1 (1).web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5" y="4811959"/>
            <a:ext cx="3171288" cy="178351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966" y="39733"/>
            <a:ext cx="2763297" cy="22100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966" y="2384109"/>
            <a:ext cx="1885265" cy="233772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66565" y="357970"/>
            <a:ext cx="2417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Valentine’s Day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8121" y="2475756"/>
            <a:ext cx="2417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Easter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32448" y="5343523"/>
            <a:ext cx="2417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Halloween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348401" y="245547"/>
            <a:ext cx="2417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Christmas</a:t>
            </a:r>
            <a:endParaRPr lang="ru-RU" sz="3200" b="1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57583" y="2805158"/>
            <a:ext cx="2417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New Year’s Day</a:t>
            </a:r>
            <a:endParaRPr lang="ru-RU" sz="3200" b="1" dirty="0">
              <a:solidFill>
                <a:prstClr val="black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391" y="2148726"/>
            <a:ext cx="2721617" cy="18179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965" y="4793087"/>
            <a:ext cx="1885265" cy="20649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657583" y="5343523"/>
            <a:ext cx="2417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prstClr val="black"/>
                </a:solidFill>
              </a:rPr>
              <a:t>April Fool’s Day</a:t>
            </a:r>
            <a:endParaRPr lang="ru-RU" sz="3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66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4749" y="489398"/>
            <a:ext cx="11745532" cy="215768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February, 14   /   February 14th  = </a:t>
            </a:r>
            <a:br>
              <a:rPr lang="en-US" dirty="0">
                <a:solidFill>
                  <a:srgbClr val="008000"/>
                </a:solidFill>
              </a:rPr>
            </a:br>
            <a:r>
              <a:rPr lang="en-US" dirty="0">
                <a:solidFill>
                  <a:srgbClr val="008000"/>
                </a:solidFill>
              </a:rPr>
              <a:t>the fourteenth of February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03031" y="3509963"/>
            <a:ext cx="12088969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rgbClr val="002060"/>
                </a:solidFill>
              </a:rPr>
              <a:t>Valentine’s Day is </a:t>
            </a:r>
            <a:r>
              <a:rPr lang="en-US" sz="4800" dirty="0">
                <a:solidFill>
                  <a:srgbClr val="FF0000"/>
                </a:solidFill>
              </a:rPr>
              <a:t>on</a:t>
            </a:r>
            <a:r>
              <a:rPr lang="en-US" sz="4800" dirty="0">
                <a:solidFill>
                  <a:srgbClr val="002060"/>
                </a:solidFill>
              </a:rPr>
              <a:t> February 14th  = </a:t>
            </a:r>
            <a:br>
              <a:rPr lang="en-US" sz="4800" dirty="0">
                <a:solidFill>
                  <a:srgbClr val="002060"/>
                </a:solidFill>
              </a:rPr>
            </a:br>
            <a:r>
              <a:rPr lang="en-US" sz="4800" dirty="0">
                <a:solidFill>
                  <a:srgbClr val="002060"/>
                </a:solidFill>
              </a:rPr>
              <a:t>Valentine’s Day is </a:t>
            </a:r>
            <a:r>
              <a:rPr lang="en-US" sz="4800" dirty="0">
                <a:solidFill>
                  <a:srgbClr val="FF0000"/>
                </a:solidFill>
              </a:rPr>
              <a:t>on</a:t>
            </a:r>
            <a:r>
              <a:rPr lang="en-US" sz="4800" dirty="0">
                <a:solidFill>
                  <a:srgbClr val="002060"/>
                </a:solidFill>
              </a:rPr>
              <a:t> the fourteenth </a:t>
            </a:r>
            <a:r>
              <a:rPr lang="en-US" sz="4800" dirty="0">
                <a:solidFill>
                  <a:srgbClr val="FF0000"/>
                </a:solidFill>
              </a:rPr>
              <a:t>of </a:t>
            </a:r>
            <a:r>
              <a:rPr lang="en-US" sz="4800" dirty="0">
                <a:solidFill>
                  <a:srgbClr val="002060"/>
                </a:solidFill>
              </a:rPr>
              <a:t>February</a:t>
            </a:r>
            <a:endParaRPr lang="ru-RU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443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0319" y="206061"/>
            <a:ext cx="10515600" cy="6387922"/>
          </a:xfrm>
        </p:spPr>
        <p:txBody>
          <a:bodyPr/>
          <a:lstStyle/>
          <a:p>
            <a:r>
              <a:rPr lang="en-US" sz="4800" dirty="0">
                <a:solidFill>
                  <a:srgbClr val="6600FF"/>
                </a:solidFill>
              </a:rPr>
              <a:t>March 8</a:t>
            </a:r>
            <a:r>
              <a:rPr lang="en-US" sz="4800" baseline="30000" dirty="0">
                <a:solidFill>
                  <a:srgbClr val="6600FF"/>
                </a:solidFill>
              </a:rPr>
              <a:t>th</a:t>
            </a:r>
            <a:r>
              <a:rPr lang="ru-RU" sz="4800" baseline="30000" dirty="0">
                <a:solidFill>
                  <a:srgbClr val="6600FF"/>
                </a:solidFill>
              </a:rPr>
              <a:t> = </a:t>
            </a:r>
            <a:r>
              <a:rPr lang="en-US" sz="4800" dirty="0">
                <a:solidFill>
                  <a:srgbClr val="6600FF"/>
                </a:solidFill>
              </a:rPr>
              <a:t>the eighth of March</a:t>
            </a:r>
          </a:p>
          <a:p>
            <a:r>
              <a:rPr lang="en-US" sz="4800" dirty="0">
                <a:solidFill>
                  <a:srgbClr val="6600FF"/>
                </a:solidFill>
              </a:rPr>
              <a:t>February 23</a:t>
            </a:r>
            <a:r>
              <a:rPr lang="en-US" sz="4800" baseline="30000" dirty="0">
                <a:solidFill>
                  <a:srgbClr val="6600FF"/>
                </a:solidFill>
              </a:rPr>
              <a:t>rd</a:t>
            </a:r>
            <a:endParaRPr lang="en-US" sz="4800" dirty="0">
              <a:solidFill>
                <a:srgbClr val="6600FF"/>
              </a:solidFill>
            </a:endParaRPr>
          </a:p>
          <a:p>
            <a:r>
              <a:rPr lang="en-US" sz="4800" dirty="0">
                <a:solidFill>
                  <a:srgbClr val="6600FF"/>
                </a:solidFill>
              </a:rPr>
              <a:t>September 1</a:t>
            </a:r>
            <a:r>
              <a:rPr lang="en-US" sz="4800" baseline="30000" dirty="0">
                <a:solidFill>
                  <a:srgbClr val="6600FF"/>
                </a:solidFill>
              </a:rPr>
              <a:t>st</a:t>
            </a:r>
            <a:endParaRPr lang="en-US" sz="4800" dirty="0">
              <a:solidFill>
                <a:srgbClr val="6600FF"/>
              </a:solidFill>
            </a:endParaRPr>
          </a:p>
          <a:p>
            <a:r>
              <a:rPr lang="en-US" sz="4800" dirty="0">
                <a:solidFill>
                  <a:srgbClr val="6600FF"/>
                </a:solidFill>
              </a:rPr>
              <a:t>January 1</a:t>
            </a:r>
            <a:r>
              <a:rPr lang="en-US" sz="4800" baseline="30000" dirty="0">
                <a:solidFill>
                  <a:srgbClr val="6600FF"/>
                </a:solidFill>
              </a:rPr>
              <a:t>st</a:t>
            </a:r>
            <a:endParaRPr lang="en-US" sz="4800" dirty="0">
              <a:solidFill>
                <a:srgbClr val="6600FF"/>
              </a:solidFill>
            </a:endParaRPr>
          </a:p>
          <a:p>
            <a:r>
              <a:rPr lang="en-US" sz="4800" dirty="0">
                <a:solidFill>
                  <a:srgbClr val="6600FF"/>
                </a:solidFill>
              </a:rPr>
              <a:t>December 31</a:t>
            </a:r>
            <a:r>
              <a:rPr lang="en-US" sz="4800" baseline="30000" dirty="0">
                <a:solidFill>
                  <a:srgbClr val="6600FF"/>
                </a:solidFill>
              </a:rPr>
              <a:t>st</a:t>
            </a:r>
            <a:endParaRPr lang="en-US" sz="4800" dirty="0">
              <a:solidFill>
                <a:srgbClr val="6600FF"/>
              </a:solidFill>
            </a:endParaRPr>
          </a:p>
          <a:p>
            <a:r>
              <a:rPr lang="en-US" sz="4800" dirty="0">
                <a:solidFill>
                  <a:srgbClr val="6600FF"/>
                </a:solidFill>
              </a:rPr>
              <a:t>February 14</a:t>
            </a:r>
            <a:r>
              <a:rPr lang="en-US" sz="4800" baseline="30000" dirty="0">
                <a:solidFill>
                  <a:srgbClr val="6600FF"/>
                </a:solidFill>
              </a:rPr>
              <a:t>th</a:t>
            </a:r>
            <a:endParaRPr lang="en-US" sz="4800" dirty="0">
              <a:solidFill>
                <a:srgbClr val="6600FF"/>
              </a:solidFill>
            </a:endParaRPr>
          </a:p>
          <a:p>
            <a:r>
              <a:rPr lang="en-US" sz="4800" dirty="0">
                <a:solidFill>
                  <a:srgbClr val="6600FF"/>
                </a:solidFill>
              </a:rPr>
              <a:t>December 25</a:t>
            </a:r>
            <a:r>
              <a:rPr lang="en-US" sz="4800" baseline="30000" dirty="0">
                <a:solidFill>
                  <a:srgbClr val="6600FF"/>
                </a:solidFill>
              </a:rPr>
              <a:t>th</a:t>
            </a:r>
            <a:endParaRPr lang="en-US" sz="4800" dirty="0">
              <a:solidFill>
                <a:srgbClr val="6600FF"/>
              </a:solidFill>
            </a:endParaRPr>
          </a:p>
          <a:p>
            <a:r>
              <a:rPr lang="en-US" sz="4800" dirty="0">
                <a:solidFill>
                  <a:srgbClr val="6600FF"/>
                </a:solidFill>
              </a:rPr>
              <a:t>January 7</a:t>
            </a:r>
            <a:r>
              <a:rPr lang="en-US" sz="4800" baseline="30000" dirty="0">
                <a:solidFill>
                  <a:srgbClr val="6600FF"/>
                </a:solidFill>
              </a:rPr>
              <a:t>th</a:t>
            </a:r>
            <a:endParaRPr lang="en-US" sz="4800" dirty="0">
              <a:solidFill>
                <a:srgbClr val="6600FF"/>
              </a:solidFill>
            </a:endParaRP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640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60</Words>
  <Application>Microsoft Office PowerPoint</Application>
  <PresentationFormat>Широкоэкранный</PresentationFormat>
  <Paragraphs>16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February, 14   /   February 14th  =  the fourteenth of February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Win7Ultimate_x64</dc:creator>
  <cp:lastModifiedBy>Admin</cp:lastModifiedBy>
  <cp:revision>3</cp:revision>
  <dcterms:created xsi:type="dcterms:W3CDTF">2023-04-13T11:43:32Z</dcterms:created>
  <dcterms:modified xsi:type="dcterms:W3CDTF">2026-05-26T04:19:21Z</dcterms:modified>
</cp:coreProperties>
</file>