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72" r:id="rId15"/>
    <p:sldId id="273" r:id="rId16"/>
    <p:sldId id="275" r:id="rId17"/>
    <p:sldId id="271" r:id="rId18"/>
    <p:sldId id="269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8580" autoAdjust="0"/>
  </p:normalViewPr>
  <p:slideViewPr>
    <p:cSldViewPr>
      <p:cViewPr varScale="1">
        <p:scale>
          <a:sx n="73" d="100"/>
          <a:sy n="73" d="100"/>
        </p:scale>
        <p:origin x="-129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04.10.2022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04.10.2022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04.10.2022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04.10.2022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04.10.2022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04.10.2022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214422"/>
            <a:ext cx="8229600" cy="1643074"/>
          </a:xfrm>
        </p:spPr>
        <p:txBody>
          <a:bodyPr>
            <a:normAutofit/>
          </a:bodyPr>
          <a:lstStyle/>
          <a:p>
            <a:r>
              <a:rPr lang="ru-RU" b="1" dirty="0" smtClean="0"/>
              <a:t>Литературная игра</a:t>
            </a:r>
            <a:br>
              <a:rPr lang="ru-RU" b="1" dirty="0" smtClean="0"/>
            </a:br>
            <a:r>
              <a:rPr lang="ru-RU" b="1" i="1" dirty="0" smtClean="0"/>
              <a:t>«В мире детективов</a:t>
            </a:r>
            <a:r>
              <a:rPr lang="ru-RU" i="1" dirty="0" smtClean="0"/>
              <a:t>»</a:t>
            </a:r>
            <a:endParaRPr lang="ru-RU" i="1" dirty="0"/>
          </a:p>
        </p:txBody>
      </p:sp>
      <p:pic>
        <p:nvPicPr>
          <p:cNvPr id="1026" name="Picture 2" descr="http://www.lib-krm.org/photos/%D0%B4%D0%B5%D1%82%D0%B5%D0%BA%D1%82%D0%B8%D0%B2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425019" y="3571876"/>
            <a:ext cx="4433261" cy="28860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457200"/>
            <a:ext cx="8686800" cy="841375"/>
          </a:xfrm>
        </p:spPr>
        <p:txBody>
          <a:bodyPr/>
          <a:lstStyle/>
          <a:p>
            <a:r>
              <a:rPr lang="ru-RU" dirty="0" smtClean="0"/>
              <a:t>«Профессиональная лексика»</a:t>
            </a:r>
            <a:endParaRPr lang="ru-RU" dirty="0"/>
          </a:p>
        </p:txBody>
      </p:sp>
      <p:pic>
        <p:nvPicPr>
          <p:cNvPr id="1026" name="Picture 2" descr="Скачать Библиотека следователя - Топорков А.А. - Словесный портрет через торрент бесплатно. Библиотека следователя - Топорков А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204864"/>
            <a:ext cx="4968552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714744" y="1714488"/>
            <a:ext cx="5429256" cy="2286016"/>
          </a:xfrm>
        </p:spPr>
        <p:txBody>
          <a:bodyPr>
            <a:normAutofit/>
          </a:bodyPr>
          <a:lstStyle/>
          <a:p>
            <a:r>
              <a:rPr lang="ru-RU" dirty="0" smtClean="0"/>
              <a:t>«Исповедь Преступника»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928934"/>
            <a:ext cx="8229600" cy="1928826"/>
          </a:xfrm>
        </p:spPr>
        <p:txBody>
          <a:bodyPr>
            <a:normAutofit/>
          </a:bodyPr>
          <a:lstStyle/>
          <a:p>
            <a:r>
              <a:rPr lang="ru-RU" sz="6600" b="1" dirty="0" smtClean="0"/>
              <a:t>Чья это фраза?</a:t>
            </a:r>
            <a:endParaRPr lang="ru-RU" sz="6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Фоторобот.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«Однако мне тоже хочется, господа, загадать всем вам одну загадку. Стоит четырехэтажный дом, в каждом этажа по восьми окон,  на крыше - два слуховых окна и две трубы, в каждом этаже по два квартиранта. А теперь скажите, в каком году умерла у швейцара бабушка?» </a:t>
            </a:r>
            <a:endParaRPr lang="ru-RU" dirty="0"/>
          </a:p>
        </p:txBody>
      </p:sp>
      <p:pic>
        <p:nvPicPr>
          <p:cNvPr id="14340" name="Picture 4" descr="http://softboom.org/_ld/6/625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50" y="4643446"/>
            <a:ext cx="2571736" cy="2214554"/>
          </a:xfrm>
          <a:prstGeom prst="rect">
            <a:avLst/>
          </a:prstGeom>
          <a:noFill/>
        </p:spPr>
      </p:pic>
      <p:pic>
        <p:nvPicPr>
          <p:cNvPr id="14342" name="Picture 6" descr="http://hotdownloads.ru/sites/default/files/imagecache/default/sites/default/files/gallery/1_7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5116375"/>
            <a:ext cx="1857355" cy="1741625"/>
          </a:xfrm>
          <a:prstGeom prst="rect">
            <a:avLst/>
          </a:prstGeom>
          <a:noFill/>
        </p:spPr>
      </p:pic>
      <p:pic>
        <p:nvPicPr>
          <p:cNvPr id="14344" name="Picture 8" descr="http://hotdownloads.ru/sites/default/files/imagecache/default/sites/default/files/gallery/2_5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5786" y="0"/>
            <a:ext cx="2000264" cy="16668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Псевдонимы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«Он появился на тротуаре с ведром известки и длинной кистью в руках. Оглядел забор и всякая радость отлетела от него, а дух погрузился в глубочайшую тоску…»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9458" name="Picture 2" descr="http://www.chokavo.ru/uploadimage/Persons/R/45fad797fe0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285860"/>
            <a:ext cx="4143404" cy="50720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Псевдонимы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У лукоморья дуб зеленый, златая цепь на дубе том…</a:t>
            </a:r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http://upload.wikimedia.org/wikipedia/commons/thumb/5/56/Kiprensky_Pushkin.jpg/250px-Kiprensky_Pushki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428736"/>
            <a:ext cx="4071966" cy="46951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Псевдонимы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 </a:t>
            </a:r>
          </a:p>
          <a:p>
            <a:pPr>
              <a:buNone/>
            </a:pPr>
            <a:r>
              <a:rPr lang="ru-RU" dirty="0" smtClean="0"/>
              <a:t>     Автор рассказа «Хамелеон», «Толстый и тонкий», «Жалобная книга», «Лошадиная фамилия».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484" name="Picture 4" descr="http://antonchehov.ru/wcmfiles/chehov_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214422"/>
            <a:ext cx="4000528" cy="52535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Псевдонимы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Этот автор создал корабль с парусами необычного цвета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http://www.museum.ru/grin/images/Gr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285860"/>
            <a:ext cx="4143404" cy="51235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/>
          <a:lstStyle/>
          <a:p>
            <a:r>
              <a:rPr lang="ru-RU" dirty="0" smtClean="0"/>
              <a:t>Портрет преступника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         1 команда</a:t>
            </a:r>
          </a:p>
          <a:p>
            <a:pPr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     На груди у него красная рубашка и ноги в сапогах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    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smtClean="0"/>
              <a:t>     2 команда</a:t>
            </a:r>
          </a:p>
          <a:p>
            <a:pPr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     На голове у него шляпа и расстегнутый пиджак</a:t>
            </a:r>
            <a:endParaRPr lang="ru-RU" dirty="0"/>
          </a:p>
        </p:txBody>
      </p:sp>
      <p:pic>
        <p:nvPicPr>
          <p:cNvPr id="22532" name="Picture 4" descr="http://animal.ru/i/upload/1258958705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4286256"/>
            <a:ext cx="3357586" cy="2285992"/>
          </a:xfrm>
          <a:prstGeom prst="rect">
            <a:avLst/>
          </a:prstGeom>
          <a:noFill/>
        </p:spPr>
      </p:pic>
      <p:pic>
        <p:nvPicPr>
          <p:cNvPr id="22534" name="Picture 6" descr="Я не преступник!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4286256"/>
            <a:ext cx="3500462" cy="21431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3143248"/>
            <a:ext cx="8229600" cy="1143000"/>
          </a:xfrm>
        </p:spPr>
        <p:txBody>
          <a:bodyPr/>
          <a:lstStyle/>
          <a:p>
            <a:r>
              <a:rPr lang="ru-RU" dirty="0" smtClean="0"/>
              <a:t>Загадочные ситуации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0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</a:rPr>
              <a:t>Лучший Шерлок </a:t>
            </a:r>
            <a:r>
              <a:rPr lang="ru-RU" b="1" i="1" dirty="0" err="1" smtClean="0">
                <a:solidFill>
                  <a:srgbClr val="FF0000"/>
                </a:solidFill>
              </a:rPr>
              <a:t>Хомс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i="1" dirty="0" smtClean="0">
                <a:solidFill>
                  <a:srgbClr val="FF0000"/>
                </a:solidFill>
              </a:rPr>
              <a:t>   «Сегодня вечером, без четверти … к вам придет …, который хочет получить у вас … по очень важному делу. Услуги, оказанные вами недавно одному из … семейств Европы, показали, что вам … … дела … важности. Такой отзыв о вас мы со всех … получали. … дома в этот … и не подумайте ничего … если ваш посетитель будет в …».</a:t>
            </a:r>
            <a:endParaRPr lang="ru-RU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8000" b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Шифр</a:t>
            </a:r>
            <a:endParaRPr lang="ru-RU" b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411216" cy="4724400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               1 команда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err="1" smtClean="0"/>
              <a:t>Осолоеодосотовоиоео</a:t>
            </a:r>
            <a:endParaRPr lang="ru-RU" b="1" dirty="0" smtClean="0"/>
          </a:p>
          <a:p>
            <a:pPr>
              <a:buNone/>
            </a:pPr>
            <a:endParaRPr lang="ru-RU" dirty="0" smtClean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           </a:t>
            </a:r>
            <a:r>
              <a:rPr lang="ru-RU" b="1" dirty="0" smtClean="0"/>
              <a:t>2 команда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err="1" smtClean="0"/>
              <a:t>Оноаороуочоноиокоио</a:t>
            </a:r>
            <a:endParaRPr lang="ru-RU" b="1" dirty="0" smtClean="0"/>
          </a:p>
          <a:p>
            <a:pPr>
              <a:buNone/>
            </a:pP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1214422"/>
            <a:ext cx="335758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Этот герой вряд ли нуждается в особом представлении, ибо его имя хорошо знакомо любителям старого доброго английского детектива во всем мире. Его звезда засияла на литературном небосклоне в 1920 году, с выходом первого произведения знаменитой «старушки Агаты», и не меркнет до сих пор. </a:t>
            </a:r>
            <a:endParaRPr lang="ru-RU" sz="2000" dirty="0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01033" y="81274"/>
            <a:ext cx="4143375" cy="66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357158" y="285728"/>
            <a:ext cx="3643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Великие сыщики</a:t>
            </a:r>
            <a:endParaRPr lang="ru-RU" sz="3200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0"/>
            <a:ext cx="4602242" cy="66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85117" y="142146"/>
            <a:ext cx="4403307" cy="6545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15600" y="-1"/>
            <a:ext cx="4876879" cy="6687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1500174"/>
            <a:ext cx="314327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«Набив руку», став настоящим профессионалом, Жорж Сименон отважился объявить миру о том, что и во французской литературе появился настоящий гений сыска, обаятельный, проницательный грузный добряк, щелкающий криминальные задачи как орехи.</a:t>
            </a:r>
            <a:endParaRPr lang="ru-RU" sz="20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6959" y="285728"/>
            <a:ext cx="4410075" cy="619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285720" y="285728"/>
            <a:ext cx="407196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/>
              <a:t>Великие сыщики</a:t>
            </a:r>
            <a:endParaRPr lang="ru-RU" sz="4000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285728"/>
            <a:ext cx="4479348" cy="6311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7686" y="285728"/>
            <a:ext cx="4390778" cy="6311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37183" y="285728"/>
            <a:ext cx="4479348" cy="6311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1714488"/>
            <a:ext cx="300039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Дотошная и обаятельная героиня Кристи ухитряется распутывать такие головоломные преступления, раскрыть которые не каждому профессиональному сыщику по зубам. А все потому, что она просто знает жизнь лучше других… </a:t>
            </a:r>
            <a:endParaRPr lang="ru-RU" sz="20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496" y="922442"/>
            <a:ext cx="3890967" cy="5024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214283" y="285728"/>
            <a:ext cx="24288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/>
              <a:t>Великие </a:t>
            </a:r>
          </a:p>
          <a:p>
            <a:r>
              <a:rPr lang="ru-RU" sz="4000" dirty="0" smtClean="0"/>
              <a:t>сыщики</a:t>
            </a:r>
            <a:endParaRPr lang="ru-RU" sz="4000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496" y="947446"/>
            <a:ext cx="3890967" cy="4999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00496" y="717603"/>
            <a:ext cx="4786378" cy="5433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00496" y="717602"/>
            <a:ext cx="4786378" cy="5433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428992" y="214290"/>
            <a:ext cx="54292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chemeClr val="bg1">
                    <a:lumMod val="95000"/>
                  </a:schemeClr>
                </a:solidFill>
              </a:rPr>
              <a:t>         РАССЛЕДОВАНИЕ</a:t>
            </a:r>
            <a:endParaRPr lang="ru-RU" sz="44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u="sng" dirty="0" smtClean="0"/>
              <a:t>Поздравляем!!!</a:t>
            </a:r>
            <a:endParaRPr lang="ru-RU" b="1" i="1" u="sng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14282" y="1600200"/>
            <a:ext cx="8572560" cy="4525963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4000" b="1" i="1" dirty="0" smtClean="0"/>
              <a:t>Теперь вы стали юными сыщиками;)  Вы все молодцы!!! </a:t>
            </a:r>
            <a:endParaRPr lang="ru-RU" sz="40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296</TotalTime>
  <Words>399</Words>
  <Application>Microsoft Office PowerPoint</Application>
  <PresentationFormat>Экран (4:3)</PresentationFormat>
  <Paragraphs>48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Трек</vt:lpstr>
      <vt:lpstr>Литературная игра «В мире детективов»</vt:lpstr>
      <vt:lpstr>«Профессиональная лексика»</vt:lpstr>
      <vt:lpstr>«Исповедь Преступника»</vt:lpstr>
      <vt:lpstr>Чья это фраза?</vt:lpstr>
      <vt:lpstr>Фоторобот.</vt:lpstr>
      <vt:lpstr>Псевдонимы</vt:lpstr>
      <vt:lpstr>Псевдонимы</vt:lpstr>
      <vt:lpstr>Псевдонимы</vt:lpstr>
      <vt:lpstr>Псевдонимы</vt:lpstr>
      <vt:lpstr>Портрет преступника</vt:lpstr>
      <vt:lpstr>Загадочные ситуации</vt:lpstr>
      <vt:lpstr>Лучший Шерлок Хомс</vt:lpstr>
      <vt:lpstr>Шифр</vt:lpstr>
      <vt:lpstr>Презентация PowerPoint</vt:lpstr>
      <vt:lpstr>Презентация PowerPoint</vt:lpstr>
      <vt:lpstr>Презентация PowerPoint</vt:lpstr>
      <vt:lpstr>Презентация PowerPoint</vt:lpstr>
      <vt:lpstr>Поздравляем!!!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Литературная игра «В мире детективов»</dc:title>
  <dc:creator>user</dc:creator>
  <cp:lastModifiedBy>user</cp:lastModifiedBy>
  <cp:revision>32</cp:revision>
  <dcterms:created xsi:type="dcterms:W3CDTF">2012-10-04T16:12:27Z</dcterms:created>
  <dcterms:modified xsi:type="dcterms:W3CDTF">2022-10-04T07:07:48Z</dcterms:modified>
</cp:coreProperties>
</file>