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3"/>
  </p:notesMasterIdLst>
  <p:handoutMasterIdLst>
    <p:handoutMasterId r:id="rId64"/>
  </p:handoutMasterIdLst>
  <p:sldIdLst>
    <p:sldId id="256" r:id="rId2"/>
    <p:sldId id="306" r:id="rId3"/>
    <p:sldId id="318" r:id="rId4"/>
    <p:sldId id="310" r:id="rId5"/>
    <p:sldId id="309" r:id="rId6"/>
    <p:sldId id="312" r:id="rId7"/>
    <p:sldId id="311" r:id="rId8"/>
    <p:sldId id="313" r:id="rId9"/>
    <p:sldId id="314" r:id="rId10"/>
    <p:sldId id="315" r:id="rId11"/>
    <p:sldId id="316" r:id="rId12"/>
    <p:sldId id="317" r:id="rId13"/>
    <p:sldId id="319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320" r:id="rId22"/>
    <p:sldId id="321" r:id="rId23"/>
    <p:sldId id="261" r:id="rId24"/>
    <p:sldId id="262" r:id="rId25"/>
    <p:sldId id="263" r:id="rId26"/>
    <p:sldId id="322" r:id="rId27"/>
    <p:sldId id="323" r:id="rId28"/>
    <p:sldId id="291" r:id="rId29"/>
    <p:sldId id="293" r:id="rId30"/>
    <p:sldId id="294" r:id="rId31"/>
    <p:sldId id="271" r:id="rId32"/>
    <p:sldId id="272" r:id="rId33"/>
    <p:sldId id="290" r:id="rId34"/>
    <p:sldId id="289" r:id="rId35"/>
    <p:sldId id="288" r:id="rId36"/>
    <p:sldId id="287" r:id="rId37"/>
    <p:sldId id="286" r:id="rId38"/>
    <p:sldId id="285" r:id="rId39"/>
    <p:sldId id="284" r:id="rId40"/>
    <p:sldId id="283" r:id="rId41"/>
    <p:sldId id="282" r:id="rId42"/>
    <p:sldId id="281" r:id="rId43"/>
    <p:sldId id="280" r:id="rId44"/>
    <p:sldId id="279" r:id="rId45"/>
    <p:sldId id="278" r:id="rId46"/>
    <p:sldId id="277" r:id="rId47"/>
    <p:sldId id="276" r:id="rId48"/>
    <p:sldId id="275" r:id="rId49"/>
    <p:sldId id="274" r:id="rId50"/>
    <p:sldId id="273" r:id="rId51"/>
    <p:sldId id="295" r:id="rId52"/>
    <p:sldId id="296" r:id="rId53"/>
    <p:sldId id="297" r:id="rId54"/>
    <p:sldId id="298" r:id="rId55"/>
    <p:sldId id="305" r:id="rId56"/>
    <p:sldId id="299" r:id="rId57"/>
    <p:sldId id="300" r:id="rId58"/>
    <p:sldId id="304" r:id="rId59"/>
    <p:sldId id="301" r:id="rId60"/>
    <p:sldId id="302" r:id="rId61"/>
    <p:sldId id="303" r:id="rId6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902"/>
    </p:cViewPr>
  </p:sorterViewPr>
  <p:notesViewPr>
    <p:cSldViewPr>
      <p:cViewPr varScale="1">
        <p:scale>
          <a:sx n="88" d="100"/>
          <a:sy n="88" d="100"/>
        </p:scale>
        <p:origin x="382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notesMaster" Target="notesMasters/notesMaster1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B0C3B6-6BD0-46F3-BAE6-DEE1A66ECE7E}" type="datetimeFigureOut">
              <a:rPr lang="ru-RU" smtClean="0"/>
              <a:t>02.09.2018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778225-2B0D-4CE9-9F9B-61A55BECF6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25459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4973A0-136B-4538-BF87-26ABCF0D82AE}" type="datetimeFigureOut">
              <a:rPr lang="ru-RU" smtClean="0"/>
              <a:t>02.09.2018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4D5273-0DDD-4500-B0E8-2272701F12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8870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4D5273-0DDD-4500-B0E8-2272701F120E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50671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66A13-DCB5-4137-BD24-9CFB7F160346}" type="datetimeFigureOut">
              <a:rPr lang="ru-RU" smtClean="0"/>
              <a:t>02.09.2018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DFCC0-CC0C-4A3F-9F34-E262598942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624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66A13-DCB5-4137-BD24-9CFB7F160346}" type="datetimeFigureOut">
              <a:rPr lang="ru-RU" smtClean="0"/>
              <a:t>02.09.2018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DFCC0-CC0C-4A3F-9F34-E262598942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15606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66A13-DCB5-4137-BD24-9CFB7F160346}" type="datetimeFigureOut">
              <a:rPr lang="ru-RU" smtClean="0"/>
              <a:t>02.09.2018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DFCC0-CC0C-4A3F-9F34-E262598942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02206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66A13-DCB5-4137-BD24-9CFB7F160346}" type="datetimeFigureOut">
              <a:rPr lang="ru-RU" smtClean="0"/>
              <a:t>02.09.2018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DFCC0-CC0C-4A3F-9F34-E262598942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08940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66A13-DCB5-4137-BD24-9CFB7F160346}" type="datetimeFigureOut">
              <a:rPr lang="ru-RU" smtClean="0"/>
              <a:t>02.09.2018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DFCC0-CC0C-4A3F-9F34-E262598942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70795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66A13-DCB5-4137-BD24-9CFB7F160346}" type="datetimeFigureOut">
              <a:rPr lang="ru-RU" smtClean="0"/>
              <a:t>02.09.2018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DFCC0-CC0C-4A3F-9F34-E262598942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61045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66A13-DCB5-4137-BD24-9CFB7F160346}" type="datetimeFigureOut">
              <a:rPr lang="ru-RU" smtClean="0"/>
              <a:t>02.09.2018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DFCC0-CC0C-4A3F-9F34-E262598942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3699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66A13-DCB5-4137-BD24-9CFB7F160346}" type="datetimeFigureOut">
              <a:rPr lang="ru-RU" smtClean="0"/>
              <a:t>02.09.2018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DFCC0-CC0C-4A3F-9F34-E262598942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55437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66A13-DCB5-4137-BD24-9CFB7F160346}" type="datetimeFigureOut">
              <a:rPr lang="ru-RU" smtClean="0"/>
              <a:t>02.09.2018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DFCC0-CC0C-4A3F-9F34-E262598942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02402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66A13-DCB5-4137-BD24-9CFB7F160346}" type="datetimeFigureOut">
              <a:rPr lang="ru-RU" smtClean="0"/>
              <a:t>02.09.2018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DFCC0-CC0C-4A3F-9F34-E262598942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24241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66A13-DCB5-4137-BD24-9CFB7F160346}" type="datetimeFigureOut">
              <a:rPr lang="ru-RU" smtClean="0"/>
              <a:t>02.09.2018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DFCC0-CC0C-4A3F-9F34-E262598942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9180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566A13-DCB5-4137-BD24-9CFB7F160346}" type="datetimeFigureOut">
              <a:rPr lang="ru-RU" smtClean="0"/>
              <a:t>02.09.2018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FDFCC0-CC0C-4A3F-9F34-E262598942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7269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slide" Target="slide19.xml"/><Relationship Id="rId3" Type="http://schemas.openxmlformats.org/officeDocument/2006/relationships/image" Target="../media/image17.jpeg"/><Relationship Id="rId7" Type="http://schemas.openxmlformats.org/officeDocument/2006/relationships/image" Target="../media/image19.jpeg"/><Relationship Id="rId2" Type="http://schemas.openxmlformats.org/officeDocument/2006/relationships/slide" Target="slide16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8.xml"/><Relationship Id="rId11" Type="http://schemas.openxmlformats.org/officeDocument/2006/relationships/image" Target="../media/image21.jpeg"/><Relationship Id="rId5" Type="http://schemas.openxmlformats.org/officeDocument/2006/relationships/image" Target="../media/image18.jpeg"/><Relationship Id="rId10" Type="http://schemas.openxmlformats.org/officeDocument/2006/relationships/slide" Target="slide20.xml"/><Relationship Id="rId4" Type="http://schemas.openxmlformats.org/officeDocument/2006/relationships/slide" Target="slide17.xml"/><Relationship Id="rId9" Type="http://schemas.openxmlformats.org/officeDocument/2006/relationships/image" Target="../media/image20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slide" Target="slide16.xml"/><Relationship Id="rId7" Type="http://schemas.openxmlformats.org/officeDocument/2006/relationships/slide" Target="slide18.xml"/><Relationship Id="rId12" Type="http://schemas.openxmlformats.org/officeDocument/2006/relationships/image" Target="../media/image21.jpe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11" Type="http://schemas.openxmlformats.org/officeDocument/2006/relationships/slide" Target="slide20.xml"/><Relationship Id="rId5" Type="http://schemas.openxmlformats.org/officeDocument/2006/relationships/slide" Target="slide17.xml"/><Relationship Id="rId10" Type="http://schemas.openxmlformats.org/officeDocument/2006/relationships/image" Target="../media/image20.jpeg"/><Relationship Id="rId4" Type="http://schemas.openxmlformats.org/officeDocument/2006/relationships/image" Target="../media/image17.jpeg"/><Relationship Id="rId9" Type="http://schemas.openxmlformats.org/officeDocument/2006/relationships/slide" Target="slide19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slide" Target="slide16.xml"/><Relationship Id="rId7" Type="http://schemas.openxmlformats.org/officeDocument/2006/relationships/slide" Target="slide18.xml"/><Relationship Id="rId12" Type="http://schemas.openxmlformats.org/officeDocument/2006/relationships/image" Target="../media/image21.jpe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11" Type="http://schemas.openxmlformats.org/officeDocument/2006/relationships/slide" Target="slide20.xml"/><Relationship Id="rId5" Type="http://schemas.openxmlformats.org/officeDocument/2006/relationships/slide" Target="slide17.xml"/><Relationship Id="rId10" Type="http://schemas.openxmlformats.org/officeDocument/2006/relationships/image" Target="../media/image20.jpeg"/><Relationship Id="rId4" Type="http://schemas.openxmlformats.org/officeDocument/2006/relationships/image" Target="../media/image17.jpeg"/><Relationship Id="rId9" Type="http://schemas.openxmlformats.org/officeDocument/2006/relationships/slide" Target="slide19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slide" Target="slide16.xml"/><Relationship Id="rId7" Type="http://schemas.openxmlformats.org/officeDocument/2006/relationships/slide" Target="slide18.xml"/><Relationship Id="rId12" Type="http://schemas.openxmlformats.org/officeDocument/2006/relationships/image" Target="../media/image21.jpe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11" Type="http://schemas.openxmlformats.org/officeDocument/2006/relationships/slide" Target="slide20.xml"/><Relationship Id="rId5" Type="http://schemas.openxmlformats.org/officeDocument/2006/relationships/slide" Target="slide17.xml"/><Relationship Id="rId10" Type="http://schemas.openxmlformats.org/officeDocument/2006/relationships/image" Target="../media/image20.jpeg"/><Relationship Id="rId4" Type="http://schemas.openxmlformats.org/officeDocument/2006/relationships/image" Target="../media/image17.jpeg"/><Relationship Id="rId9" Type="http://schemas.openxmlformats.org/officeDocument/2006/relationships/slide" Target="slide19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slide" Target="slide16.xml"/><Relationship Id="rId7" Type="http://schemas.openxmlformats.org/officeDocument/2006/relationships/slide" Target="slide18.xml"/><Relationship Id="rId12" Type="http://schemas.openxmlformats.org/officeDocument/2006/relationships/image" Target="../media/image21.jpe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11" Type="http://schemas.openxmlformats.org/officeDocument/2006/relationships/slide" Target="slide20.xml"/><Relationship Id="rId5" Type="http://schemas.openxmlformats.org/officeDocument/2006/relationships/slide" Target="slide17.xml"/><Relationship Id="rId10" Type="http://schemas.openxmlformats.org/officeDocument/2006/relationships/image" Target="../media/image20.jpeg"/><Relationship Id="rId4" Type="http://schemas.openxmlformats.org/officeDocument/2006/relationships/image" Target="../media/image17.jpeg"/><Relationship Id="rId9" Type="http://schemas.openxmlformats.org/officeDocument/2006/relationships/slide" Target="slide19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slide" Target="slide16.xml"/><Relationship Id="rId7" Type="http://schemas.openxmlformats.org/officeDocument/2006/relationships/slide" Target="slide18.xml"/><Relationship Id="rId12" Type="http://schemas.openxmlformats.org/officeDocument/2006/relationships/image" Target="../media/image21.jpe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11" Type="http://schemas.openxmlformats.org/officeDocument/2006/relationships/slide" Target="slide20.xml"/><Relationship Id="rId5" Type="http://schemas.openxmlformats.org/officeDocument/2006/relationships/slide" Target="slide17.xml"/><Relationship Id="rId10" Type="http://schemas.openxmlformats.org/officeDocument/2006/relationships/image" Target="../media/image20.jpeg"/><Relationship Id="rId4" Type="http://schemas.openxmlformats.org/officeDocument/2006/relationships/image" Target="../media/image17.jpeg"/><Relationship Id="rId9" Type="http://schemas.openxmlformats.org/officeDocument/2006/relationships/slide" Target="slide19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13" Type="http://schemas.openxmlformats.org/officeDocument/2006/relationships/image" Target="../media/image27.png"/><Relationship Id="rId3" Type="http://schemas.openxmlformats.org/officeDocument/2006/relationships/slide" Target="slide16.xml"/><Relationship Id="rId7" Type="http://schemas.openxmlformats.org/officeDocument/2006/relationships/slide" Target="slide18.xml"/><Relationship Id="rId12" Type="http://schemas.openxmlformats.org/officeDocument/2006/relationships/image" Target="../media/image2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11" Type="http://schemas.openxmlformats.org/officeDocument/2006/relationships/slide" Target="slide20.xml"/><Relationship Id="rId5" Type="http://schemas.openxmlformats.org/officeDocument/2006/relationships/slide" Target="slide17.xml"/><Relationship Id="rId10" Type="http://schemas.openxmlformats.org/officeDocument/2006/relationships/image" Target="../media/image20.jpeg"/><Relationship Id="rId4" Type="http://schemas.openxmlformats.org/officeDocument/2006/relationships/image" Target="../media/image17.jpeg"/><Relationship Id="rId9" Type="http://schemas.openxmlformats.org/officeDocument/2006/relationships/slide" Target="slide1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13" Type="http://schemas.openxmlformats.org/officeDocument/2006/relationships/image" Target="../media/image44.jpeg"/><Relationship Id="rId18" Type="http://schemas.openxmlformats.org/officeDocument/2006/relationships/image" Target="../media/image49.jpeg"/><Relationship Id="rId3" Type="http://schemas.openxmlformats.org/officeDocument/2006/relationships/image" Target="../media/image34.jpeg"/><Relationship Id="rId7" Type="http://schemas.openxmlformats.org/officeDocument/2006/relationships/image" Target="../media/image38.jpeg"/><Relationship Id="rId12" Type="http://schemas.openxmlformats.org/officeDocument/2006/relationships/image" Target="../media/image43.jpeg"/><Relationship Id="rId17" Type="http://schemas.openxmlformats.org/officeDocument/2006/relationships/image" Target="../media/image48.jpeg"/><Relationship Id="rId2" Type="http://schemas.openxmlformats.org/officeDocument/2006/relationships/image" Target="../media/image33.png"/><Relationship Id="rId16" Type="http://schemas.openxmlformats.org/officeDocument/2006/relationships/image" Target="../media/image47.jpeg"/><Relationship Id="rId20" Type="http://schemas.openxmlformats.org/officeDocument/2006/relationships/image" Target="../media/image5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eg"/><Relationship Id="rId11" Type="http://schemas.openxmlformats.org/officeDocument/2006/relationships/image" Target="../media/image42.jpeg"/><Relationship Id="rId5" Type="http://schemas.openxmlformats.org/officeDocument/2006/relationships/image" Target="../media/image36.jpeg"/><Relationship Id="rId15" Type="http://schemas.openxmlformats.org/officeDocument/2006/relationships/image" Target="../media/image46.jpeg"/><Relationship Id="rId10" Type="http://schemas.openxmlformats.org/officeDocument/2006/relationships/image" Target="../media/image41.jpeg"/><Relationship Id="rId19" Type="http://schemas.openxmlformats.org/officeDocument/2006/relationships/image" Target="../media/image50.jpeg"/><Relationship Id="rId4" Type="http://schemas.openxmlformats.org/officeDocument/2006/relationships/image" Target="../media/image35.jpeg"/><Relationship Id="rId9" Type="http://schemas.openxmlformats.org/officeDocument/2006/relationships/image" Target="../media/image40.jpeg"/><Relationship Id="rId14" Type="http://schemas.openxmlformats.org/officeDocument/2006/relationships/image" Target="../media/image45.jpe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13" Type="http://schemas.openxmlformats.org/officeDocument/2006/relationships/image" Target="../media/image43.jpeg"/><Relationship Id="rId18" Type="http://schemas.openxmlformats.org/officeDocument/2006/relationships/image" Target="../media/image48.jpeg"/><Relationship Id="rId3" Type="http://schemas.openxmlformats.org/officeDocument/2006/relationships/image" Target="../media/image33.png"/><Relationship Id="rId7" Type="http://schemas.openxmlformats.org/officeDocument/2006/relationships/image" Target="../media/image37.jpeg"/><Relationship Id="rId12" Type="http://schemas.openxmlformats.org/officeDocument/2006/relationships/image" Target="../media/image42.jpeg"/><Relationship Id="rId17" Type="http://schemas.openxmlformats.org/officeDocument/2006/relationships/image" Target="../media/image47.jpeg"/><Relationship Id="rId2" Type="http://schemas.openxmlformats.org/officeDocument/2006/relationships/image" Target="../media/image52.png"/><Relationship Id="rId16" Type="http://schemas.openxmlformats.org/officeDocument/2006/relationships/image" Target="../media/image46.jpeg"/><Relationship Id="rId20" Type="http://schemas.openxmlformats.org/officeDocument/2006/relationships/image" Target="../media/image5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eg"/><Relationship Id="rId11" Type="http://schemas.openxmlformats.org/officeDocument/2006/relationships/image" Target="../media/image41.jpeg"/><Relationship Id="rId5" Type="http://schemas.openxmlformats.org/officeDocument/2006/relationships/image" Target="../media/image35.jpeg"/><Relationship Id="rId15" Type="http://schemas.openxmlformats.org/officeDocument/2006/relationships/image" Target="../media/image45.jpeg"/><Relationship Id="rId10" Type="http://schemas.openxmlformats.org/officeDocument/2006/relationships/image" Target="../media/image40.jpeg"/><Relationship Id="rId19" Type="http://schemas.openxmlformats.org/officeDocument/2006/relationships/image" Target="../media/image49.jpeg"/><Relationship Id="rId4" Type="http://schemas.openxmlformats.org/officeDocument/2006/relationships/image" Target="../media/image34.jpeg"/><Relationship Id="rId9" Type="http://schemas.openxmlformats.org/officeDocument/2006/relationships/image" Target="../media/image39.jpeg"/><Relationship Id="rId14" Type="http://schemas.openxmlformats.org/officeDocument/2006/relationships/image" Target="../media/image44.jpe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13" Type="http://schemas.openxmlformats.org/officeDocument/2006/relationships/image" Target="../media/image43.jpeg"/><Relationship Id="rId18" Type="http://schemas.openxmlformats.org/officeDocument/2006/relationships/image" Target="../media/image48.jpeg"/><Relationship Id="rId3" Type="http://schemas.openxmlformats.org/officeDocument/2006/relationships/image" Target="../media/image33.png"/><Relationship Id="rId7" Type="http://schemas.openxmlformats.org/officeDocument/2006/relationships/image" Target="../media/image37.jpeg"/><Relationship Id="rId12" Type="http://schemas.openxmlformats.org/officeDocument/2006/relationships/image" Target="../media/image42.jpeg"/><Relationship Id="rId17" Type="http://schemas.openxmlformats.org/officeDocument/2006/relationships/image" Target="../media/image47.jpeg"/><Relationship Id="rId2" Type="http://schemas.openxmlformats.org/officeDocument/2006/relationships/image" Target="../media/image53.jpg"/><Relationship Id="rId16" Type="http://schemas.openxmlformats.org/officeDocument/2006/relationships/image" Target="../media/image46.jpeg"/><Relationship Id="rId20" Type="http://schemas.openxmlformats.org/officeDocument/2006/relationships/image" Target="../media/image5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eg"/><Relationship Id="rId11" Type="http://schemas.openxmlformats.org/officeDocument/2006/relationships/image" Target="../media/image41.jpeg"/><Relationship Id="rId5" Type="http://schemas.openxmlformats.org/officeDocument/2006/relationships/image" Target="../media/image35.jpeg"/><Relationship Id="rId15" Type="http://schemas.openxmlformats.org/officeDocument/2006/relationships/image" Target="../media/image45.jpeg"/><Relationship Id="rId10" Type="http://schemas.openxmlformats.org/officeDocument/2006/relationships/image" Target="../media/image40.jpeg"/><Relationship Id="rId19" Type="http://schemas.openxmlformats.org/officeDocument/2006/relationships/image" Target="../media/image49.jpeg"/><Relationship Id="rId4" Type="http://schemas.openxmlformats.org/officeDocument/2006/relationships/image" Target="../media/image34.jpeg"/><Relationship Id="rId9" Type="http://schemas.openxmlformats.org/officeDocument/2006/relationships/image" Target="../media/image39.jpeg"/><Relationship Id="rId14" Type="http://schemas.openxmlformats.org/officeDocument/2006/relationships/image" Target="../media/image44.jpe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13" Type="http://schemas.openxmlformats.org/officeDocument/2006/relationships/image" Target="../media/image43.jpeg"/><Relationship Id="rId18" Type="http://schemas.openxmlformats.org/officeDocument/2006/relationships/image" Target="../media/image48.jpeg"/><Relationship Id="rId3" Type="http://schemas.openxmlformats.org/officeDocument/2006/relationships/image" Target="../media/image33.png"/><Relationship Id="rId7" Type="http://schemas.openxmlformats.org/officeDocument/2006/relationships/image" Target="../media/image37.jpeg"/><Relationship Id="rId12" Type="http://schemas.openxmlformats.org/officeDocument/2006/relationships/image" Target="../media/image42.jpeg"/><Relationship Id="rId17" Type="http://schemas.openxmlformats.org/officeDocument/2006/relationships/image" Target="../media/image47.jpeg"/><Relationship Id="rId2" Type="http://schemas.openxmlformats.org/officeDocument/2006/relationships/image" Target="../media/image54.jpg"/><Relationship Id="rId16" Type="http://schemas.openxmlformats.org/officeDocument/2006/relationships/image" Target="../media/image46.jpeg"/><Relationship Id="rId20" Type="http://schemas.openxmlformats.org/officeDocument/2006/relationships/image" Target="../media/image5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eg"/><Relationship Id="rId11" Type="http://schemas.openxmlformats.org/officeDocument/2006/relationships/image" Target="../media/image41.jpeg"/><Relationship Id="rId5" Type="http://schemas.openxmlformats.org/officeDocument/2006/relationships/image" Target="../media/image35.jpeg"/><Relationship Id="rId15" Type="http://schemas.openxmlformats.org/officeDocument/2006/relationships/image" Target="../media/image45.jpeg"/><Relationship Id="rId10" Type="http://schemas.openxmlformats.org/officeDocument/2006/relationships/image" Target="../media/image40.jpeg"/><Relationship Id="rId19" Type="http://schemas.openxmlformats.org/officeDocument/2006/relationships/image" Target="../media/image49.jpeg"/><Relationship Id="rId4" Type="http://schemas.openxmlformats.org/officeDocument/2006/relationships/image" Target="../media/image34.jpeg"/><Relationship Id="rId9" Type="http://schemas.openxmlformats.org/officeDocument/2006/relationships/image" Target="../media/image39.jpeg"/><Relationship Id="rId14" Type="http://schemas.openxmlformats.org/officeDocument/2006/relationships/image" Target="../media/image44.jpe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13" Type="http://schemas.openxmlformats.org/officeDocument/2006/relationships/image" Target="../media/image43.jpeg"/><Relationship Id="rId18" Type="http://schemas.openxmlformats.org/officeDocument/2006/relationships/image" Target="../media/image48.jpeg"/><Relationship Id="rId3" Type="http://schemas.openxmlformats.org/officeDocument/2006/relationships/image" Target="../media/image33.png"/><Relationship Id="rId7" Type="http://schemas.openxmlformats.org/officeDocument/2006/relationships/image" Target="../media/image37.jpeg"/><Relationship Id="rId12" Type="http://schemas.openxmlformats.org/officeDocument/2006/relationships/image" Target="../media/image42.jpeg"/><Relationship Id="rId17" Type="http://schemas.openxmlformats.org/officeDocument/2006/relationships/image" Target="../media/image47.jpeg"/><Relationship Id="rId2" Type="http://schemas.openxmlformats.org/officeDocument/2006/relationships/image" Target="../media/image55.jpg"/><Relationship Id="rId16" Type="http://schemas.openxmlformats.org/officeDocument/2006/relationships/image" Target="../media/image46.jpeg"/><Relationship Id="rId20" Type="http://schemas.openxmlformats.org/officeDocument/2006/relationships/image" Target="../media/image5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eg"/><Relationship Id="rId11" Type="http://schemas.openxmlformats.org/officeDocument/2006/relationships/image" Target="../media/image41.jpeg"/><Relationship Id="rId5" Type="http://schemas.openxmlformats.org/officeDocument/2006/relationships/image" Target="../media/image35.jpeg"/><Relationship Id="rId15" Type="http://schemas.openxmlformats.org/officeDocument/2006/relationships/image" Target="../media/image45.jpeg"/><Relationship Id="rId10" Type="http://schemas.openxmlformats.org/officeDocument/2006/relationships/image" Target="../media/image40.jpeg"/><Relationship Id="rId19" Type="http://schemas.openxmlformats.org/officeDocument/2006/relationships/image" Target="../media/image49.jpeg"/><Relationship Id="rId4" Type="http://schemas.openxmlformats.org/officeDocument/2006/relationships/image" Target="../media/image34.jpeg"/><Relationship Id="rId9" Type="http://schemas.openxmlformats.org/officeDocument/2006/relationships/image" Target="../media/image39.jpeg"/><Relationship Id="rId14" Type="http://schemas.openxmlformats.org/officeDocument/2006/relationships/image" Target="../media/image44.jpe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13" Type="http://schemas.openxmlformats.org/officeDocument/2006/relationships/image" Target="../media/image43.jpeg"/><Relationship Id="rId18" Type="http://schemas.openxmlformats.org/officeDocument/2006/relationships/image" Target="../media/image48.jpeg"/><Relationship Id="rId3" Type="http://schemas.openxmlformats.org/officeDocument/2006/relationships/image" Target="../media/image33.png"/><Relationship Id="rId7" Type="http://schemas.openxmlformats.org/officeDocument/2006/relationships/image" Target="../media/image37.jpeg"/><Relationship Id="rId12" Type="http://schemas.openxmlformats.org/officeDocument/2006/relationships/image" Target="../media/image42.jpeg"/><Relationship Id="rId17" Type="http://schemas.openxmlformats.org/officeDocument/2006/relationships/image" Target="../media/image47.jpeg"/><Relationship Id="rId2" Type="http://schemas.openxmlformats.org/officeDocument/2006/relationships/image" Target="../media/image56.jpeg"/><Relationship Id="rId16" Type="http://schemas.openxmlformats.org/officeDocument/2006/relationships/image" Target="../media/image46.jpeg"/><Relationship Id="rId20" Type="http://schemas.openxmlformats.org/officeDocument/2006/relationships/image" Target="../media/image5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eg"/><Relationship Id="rId11" Type="http://schemas.openxmlformats.org/officeDocument/2006/relationships/image" Target="../media/image41.jpeg"/><Relationship Id="rId5" Type="http://schemas.openxmlformats.org/officeDocument/2006/relationships/image" Target="../media/image35.jpeg"/><Relationship Id="rId15" Type="http://schemas.openxmlformats.org/officeDocument/2006/relationships/image" Target="../media/image45.jpeg"/><Relationship Id="rId10" Type="http://schemas.openxmlformats.org/officeDocument/2006/relationships/image" Target="../media/image40.jpeg"/><Relationship Id="rId19" Type="http://schemas.openxmlformats.org/officeDocument/2006/relationships/image" Target="../media/image49.jpeg"/><Relationship Id="rId4" Type="http://schemas.openxmlformats.org/officeDocument/2006/relationships/image" Target="../media/image34.jpeg"/><Relationship Id="rId9" Type="http://schemas.openxmlformats.org/officeDocument/2006/relationships/image" Target="../media/image39.jpeg"/><Relationship Id="rId14" Type="http://schemas.openxmlformats.org/officeDocument/2006/relationships/image" Target="../media/image44.jpe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13" Type="http://schemas.openxmlformats.org/officeDocument/2006/relationships/image" Target="../media/image43.jpeg"/><Relationship Id="rId18" Type="http://schemas.openxmlformats.org/officeDocument/2006/relationships/image" Target="../media/image48.jpeg"/><Relationship Id="rId3" Type="http://schemas.openxmlformats.org/officeDocument/2006/relationships/image" Target="../media/image33.png"/><Relationship Id="rId7" Type="http://schemas.openxmlformats.org/officeDocument/2006/relationships/image" Target="../media/image37.jpeg"/><Relationship Id="rId12" Type="http://schemas.openxmlformats.org/officeDocument/2006/relationships/image" Target="../media/image42.jpeg"/><Relationship Id="rId17" Type="http://schemas.openxmlformats.org/officeDocument/2006/relationships/image" Target="../media/image47.jpeg"/><Relationship Id="rId2" Type="http://schemas.openxmlformats.org/officeDocument/2006/relationships/image" Target="../media/image57.jpg"/><Relationship Id="rId16" Type="http://schemas.openxmlformats.org/officeDocument/2006/relationships/image" Target="../media/image46.jpeg"/><Relationship Id="rId20" Type="http://schemas.openxmlformats.org/officeDocument/2006/relationships/image" Target="../media/image5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eg"/><Relationship Id="rId11" Type="http://schemas.openxmlformats.org/officeDocument/2006/relationships/image" Target="../media/image41.jpeg"/><Relationship Id="rId5" Type="http://schemas.openxmlformats.org/officeDocument/2006/relationships/image" Target="../media/image35.jpeg"/><Relationship Id="rId15" Type="http://schemas.openxmlformats.org/officeDocument/2006/relationships/image" Target="../media/image45.jpeg"/><Relationship Id="rId10" Type="http://schemas.openxmlformats.org/officeDocument/2006/relationships/image" Target="../media/image40.jpeg"/><Relationship Id="rId19" Type="http://schemas.openxmlformats.org/officeDocument/2006/relationships/image" Target="../media/image49.jpeg"/><Relationship Id="rId4" Type="http://schemas.openxmlformats.org/officeDocument/2006/relationships/image" Target="../media/image34.jpeg"/><Relationship Id="rId9" Type="http://schemas.openxmlformats.org/officeDocument/2006/relationships/image" Target="../media/image39.jpeg"/><Relationship Id="rId14" Type="http://schemas.openxmlformats.org/officeDocument/2006/relationships/image" Target="../media/image44.jpe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13" Type="http://schemas.openxmlformats.org/officeDocument/2006/relationships/image" Target="../media/image43.jpeg"/><Relationship Id="rId18" Type="http://schemas.openxmlformats.org/officeDocument/2006/relationships/image" Target="../media/image48.jpeg"/><Relationship Id="rId3" Type="http://schemas.openxmlformats.org/officeDocument/2006/relationships/image" Target="../media/image33.png"/><Relationship Id="rId7" Type="http://schemas.openxmlformats.org/officeDocument/2006/relationships/image" Target="../media/image37.jpeg"/><Relationship Id="rId12" Type="http://schemas.openxmlformats.org/officeDocument/2006/relationships/image" Target="../media/image42.jpeg"/><Relationship Id="rId17" Type="http://schemas.openxmlformats.org/officeDocument/2006/relationships/image" Target="../media/image47.jpeg"/><Relationship Id="rId2" Type="http://schemas.openxmlformats.org/officeDocument/2006/relationships/image" Target="../media/image58.jpg"/><Relationship Id="rId16" Type="http://schemas.openxmlformats.org/officeDocument/2006/relationships/image" Target="../media/image46.jpeg"/><Relationship Id="rId20" Type="http://schemas.openxmlformats.org/officeDocument/2006/relationships/image" Target="../media/image5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eg"/><Relationship Id="rId11" Type="http://schemas.openxmlformats.org/officeDocument/2006/relationships/image" Target="../media/image41.jpeg"/><Relationship Id="rId5" Type="http://schemas.openxmlformats.org/officeDocument/2006/relationships/image" Target="../media/image35.jpeg"/><Relationship Id="rId15" Type="http://schemas.openxmlformats.org/officeDocument/2006/relationships/image" Target="../media/image45.jpeg"/><Relationship Id="rId10" Type="http://schemas.openxmlformats.org/officeDocument/2006/relationships/image" Target="../media/image40.jpeg"/><Relationship Id="rId19" Type="http://schemas.openxmlformats.org/officeDocument/2006/relationships/image" Target="../media/image49.jpeg"/><Relationship Id="rId4" Type="http://schemas.openxmlformats.org/officeDocument/2006/relationships/image" Target="../media/image34.jpeg"/><Relationship Id="rId9" Type="http://schemas.openxmlformats.org/officeDocument/2006/relationships/image" Target="../media/image39.jpeg"/><Relationship Id="rId14" Type="http://schemas.openxmlformats.org/officeDocument/2006/relationships/image" Target="../media/image44.jpe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13" Type="http://schemas.openxmlformats.org/officeDocument/2006/relationships/image" Target="../media/image43.jpeg"/><Relationship Id="rId18" Type="http://schemas.openxmlformats.org/officeDocument/2006/relationships/image" Target="../media/image48.jpeg"/><Relationship Id="rId3" Type="http://schemas.openxmlformats.org/officeDocument/2006/relationships/image" Target="../media/image33.png"/><Relationship Id="rId7" Type="http://schemas.openxmlformats.org/officeDocument/2006/relationships/image" Target="../media/image37.jpeg"/><Relationship Id="rId12" Type="http://schemas.openxmlformats.org/officeDocument/2006/relationships/image" Target="../media/image42.jpeg"/><Relationship Id="rId17" Type="http://schemas.openxmlformats.org/officeDocument/2006/relationships/image" Target="../media/image47.jpeg"/><Relationship Id="rId2" Type="http://schemas.openxmlformats.org/officeDocument/2006/relationships/image" Target="../media/image59.jpg"/><Relationship Id="rId16" Type="http://schemas.openxmlformats.org/officeDocument/2006/relationships/image" Target="../media/image46.jpeg"/><Relationship Id="rId20" Type="http://schemas.openxmlformats.org/officeDocument/2006/relationships/image" Target="../media/image5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eg"/><Relationship Id="rId11" Type="http://schemas.openxmlformats.org/officeDocument/2006/relationships/image" Target="../media/image41.jpeg"/><Relationship Id="rId5" Type="http://schemas.openxmlformats.org/officeDocument/2006/relationships/image" Target="../media/image35.jpeg"/><Relationship Id="rId15" Type="http://schemas.openxmlformats.org/officeDocument/2006/relationships/image" Target="../media/image45.jpeg"/><Relationship Id="rId10" Type="http://schemas.openxmlformats.org/officeDocument/2006/relationships/image" Target="../media/image40.jpeg"/><Relationship Id="rId19" Type="http://schemas.openxmlformats.org/officeDocument/2006/relationships/image" Target="../media/image49.jpeg"/><Relationship Id="rId4" Type="http://schemas.openxmlformats.org/officeDocument/2006/relationships/image" Target="../media/image34.jpeg"/><Relationship Id="rId9" Type="http://schemas.openxmlformats.org/officeDocument/2006/relationships/image" Target="../media/image39.jpeg"/><Relationship Id="rId14" Type="http://schemas.openxmlformats.org/officeDocument/2006/relationships/image" Target="../media/image44.jpe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13" Type="http://schemas.openxmlformats.org/officeDocument/2006/relationships/image" Target="../media/image43.jpeg"/><Relationship Id="rId18" Type="http://schemas.openxmlformats.org/officeDocument/2006/relationships/image" Target="../media/image48.jpeg"/><Relationship Id="rId3" Type="http://schemas.openxmlformats.org/officeDocument/2006/relationships/image" Target="../media/image33.png"/><Relationship Id="rId7" Type="http://schemas.openxmlformats.org/officeDocument/2006/relationships/image" Target="../media/image37.jpeg"/><Relationship Id="rId12" Type="http://schemas.openxmlformats.org/officeDocument/2006/relationships/image" Target="../media/image42.jpeg"/><Relationship Id="rId17" Type="http://schemas.openxmlformats.org/officeDocument/2006/relationships/image" Target="../media/image47.jpeg"/><Relationship Id="rId2" Type="http://schemas.openxmlformats.org/officeDocument/2006/relationships/image" Target="../media/image60.jpg"/><Relationship Id="rId16" Type="http://schemas.openxmlformats.org/officeDocument/2006/relationships/image" Target="../media/image46.jpeg"/><Relationship Id="rId20" Type="http://schemas.openxmlformats.org/officeDocument/2006/relationships/image" Target="../media/image5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eg"/><Relationship Id="rId11" Type="http://schemas.openxmlformats.org/officeDocument/2006/relationships/image" Target="../media/image41.jpeg"/><Relationship Id="rId5" Type="http://schemas.openxmlformats.org/officeDocument/2006/relationships/image" Target="../media/image35.jpeg"/><Relationship Id="rId15" Type="http://schemas.openxmlformats.org/officeDocument/2006/relationships/image" Target="../media/image45.jpeg"/><Relationship Id="rId10" Type="http://schemas.openxmlformats.org/officeDocument/2006/relationships/image" Target="../media/image40.jpeg"/><Relationship Id="rId19" Type="http://schemas.openxmlformats.org/officeDocument/2006/relationships/image" Target="../media/image49.jpeg"/><Relationship Id="rId4" Type="http://schemas.openxmlformats.org/officeDocument/2006/relationships/image" Target="../media/image34.jpeg"/><Relationship Id="rId9" Type="http://schemas.openxmlformats.org/officeDocument/2006/relationships/image" Target="../media/image39.jpeg"/><Relationship Id="rId14" Type="http://schemas.openxmlformats.org/officeDocument/2006/relationships/image" Target="../media/image44.jpe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13" Type="http://schemas.openxmlformats.org/officeDocument/2006/relationships/image" Target="../media/image43.jpeg"/><Relationship Id="rId18" Type="http://schemas.openxmlformats.org/officeDocument/2006/relationships/image" Target="../media/image48.jpeg"/><Relationship Id="rId3" Type="http://schemas.openxmlformats.org/officeDocument/2006/relationships/image" Target="../media/image33.png"/><Relationship Id="rId7" Type="http://schemas.openxmlformats.org/officeDocument/2006/relationships/image" Target="../media/image37.jpeg"/><Relationship Id="rId12" Type="http://schemas.openxmlformats.org/officeDocument/2006/relationships/image" Target="../media/image42.jpeg"/><Relationship Id="rId17" Type="http://schemas.openxmlformats.org/officeDocument/2006/relationships/image" Target="../media/image47.jpeg"/><Relationship Id="rId2" Type="http://schemas.openxmlformats.org/officeDocument/2006/relationships/image" Target="../media/image61.jpg"/><Relationship Id="rId16" Type="http://schemas.openxmlformats.org/officeDocument/2006/relationships/image" Target="../media/image46.jpeg"/><Relationship Id="rId20" Type="http://schemas.openxmlformats.org/officeDocument/2006/relationships/image" Target="../media/image5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eg"/><Relationship Id="rId11" Type="http://schemas.openxmlformats.org/officeDocument/2006/relationships/image" Target="../media/image41.jpeg"/><Relationship Id="rId5" Type="http://schemas.openxmlformats.org/officeDocument/2006/relationships/image" Target="../media/image35.jpeg"/><Relationship Id="rId15" Type="http://schemas.openxmlformats.org/officeDocument/2006/relationships/image" Target="../media/image45.jpeg"/><Relationship Id="rId10" Type="http://schemas.openxmlformats.org/officeDocument/2006/relationships/image" Target="../media/image40.jpeg"/><Relationship Id="rId19" Type="http://schemas.openxmlformats.org/officeDocument/2006/relationships/image" Target="../media/image49.jpeg"/><Relationship Id="rId4" Type="http://schemas.openxmlformats.org/officeDocument/2006/relationships/image" Target="../media/image34.jpeg"/><Relationship Id="rId9" Type="http://schemas.openxmlformats.org/officeDocument/2006/relationships/image" Target="../media/image39.jpeg"/><Relationship Id="rId14" Type="http://schemas.openxmlformats.org/officeDocument/2006/relationships/image" Target="../media/image44.jpe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13" Type="http://schemas.openxmlformats.org/officeDocument/2006/relationships/image" Target="../media/image43.jpeg"/><Relationship Id="rId18" Type="http://schemas.openxmlformats.org/officeDocument/2006/relationships/image" Target="../media/image48.jpeg"/><Relationship Id="rId3" Type="http://schemas.openxmlformats.org/officeDocument/2006/relationships/image" Target="../media/image33.png"/><Relationship Id="rId7" Type="http://schemas.openxmlformats.org/officeDocument/2006/relationships/image" Target="../media/image37.jpeg"/><Relationship Id="rId12" Type="http://schemas.openxmlformats.org/officeDocument/2006/relationships/image" Target="../media/image42.jpeg"/><Relationship Id="rId17" Type="http://schemas.openxmlformats.org/officeDocument/2006/relationships/image" Target="../media/image47.jpeg"/><Relationship Id="rId2" Type="http://schemas.openxmlformats.org/officeDocument/2006/relationships/image" Target="../media/image62.jpg"/><Relationship Id="rId16" Type="http://schemas.openxmlformats.org/officeDocument/2006/relationships/image" Target="../media/image46.jpeg"/><Relationship Id="rId20" Type="http://schemas.openxmlformats.org/officeDocument/2006/relationships/image" Target="../media/image5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eg"/><Relationship Id="rId11" Type="http://schemas.openxmlformats.org/officeDocument/2006/relationships/image" Target="../media/image41.jpeg"/><Relationship Id="rId5" Type="http://schemas.openxmlformats.org/officeDocument/2006/relationships/image" Target="../media/image35.jpeg"/><Relationship Id="rId15" Type="http://schemas.openxmlformats.org/officeDocument/2006/relationships/image" Target="../media/image45.jpeg"/><Relationship Id="rId10" Type="http://schemas.openxmlformats.org/officeDocument/2006/relationships/image" Target="../media/image40.jpeg"/><Relationship Id="rId19" Type="http://schemas.openxmlformats.org/officeDocument/2006/relationships/image" Target="../media/image49.jpeg"/><Relationship Id="rId4" Type="http://schemas.openxmlformats.org/officeDocument/2006/relationships/image" Target="../media/image34.jpeg"/><Relationship Id="rId9" Type="http://schemas.openxmlformats.org/officeDocument/2006/relationships/image" Target="../media/image39.jpeg"/><Relationship Id="rId14" Type="http://schemas.openxmlformats.org/officeDocument/2006/relationships/image" Target="../media/image44.jpe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13" Type="http://schemas.openxmlformats.org/officeDocument/2006/relationships/image" Target="../media/image43.jpeg"/><Relationship Id="rId18" Type="http://schemas.openxmlformats.org/officeDocument/2006/relationships/image" Target="../media/image48.jpeg"/><Relationship Id="rId3" Type="http://schemas.openxmlformats.org/officeDocument/2006/relationships/image" Target="../media/image33.png"/><Relationship Id="rId7" Type="http://schemas.openxmlformats.org/officeDocument/2006/relationships/image" Target="../media/image37.jpeg"/><Relationship Id="rId12" Type="http://schemas.openxmlformats.org/officeDocument/2006/relationships/image" Target="../media/image42.jpeg"/><Relationship Id="rId17" Type="http://schemas.openxmlformats.org/officeDocument/2006/relationships/image" Target="../media/image47.jpeg"/><Relationship Id="rId2" Type="http://schemas.openxmlformats.org/officeDocument/2006/relationships/image" Target="../media/image63.jpg"/><Relationship Id="rId16" Type="http://schemas.openxmlformats.org/officeDocument/2006/relationships/image" Target="../media/image46.jpeg"/><Relationship Id="rId20" Type="http://schemas.openxmlformats.org/officeDocument/2006/relationships/image" Target="../media/image5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eg"/><Relationship Id="rId11" Type="http://schemas.openxmlformats.org/officeDocument/2006/relationships/image" Target="../media/image41.jpeg"/><Relationship Id="rId5" Type="http://schemas.openxmlformats.org/officeDocument/2006/relationships/image" Target="../media/image35.jpeg"/><Relationship Id="rId15" Type="http://schemas.openxmlformats.org/officeDocument/2006/relationships/image" Target="../media/image45.jpeg"/><Relationship Id="rId10" Type="http://schemas.openxmlformats.org/officeDocument/2006/relationships/image" Target="../media/image40.jpeg"/><Relationship Id="rId19" Type="http://schemas.openxmlformats.org/officeDocument/2006/relationships/image" Target="../media/image49.jpeg"/><Relationship Id="rId4" Type="http://schemas.openxmlformats.org/officeDocument/2006/relationships/image" Target="../media/image34.jpeg"/><Relationship Id="rId9" Type="http://schemas.openxmlformats.org/officeDocument/2006/relationships/image" Target="../media/image39.jpeg"/><Relationship Id="rId14" Type="http://schemas.openxmlformats.org/officeDocument/2006/relationships/image" Target="../media/image44.jpe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13" Type="http://schemas.openxmlformats.org/officeDocument/2006/relationships/image" Target="../media/image43.jpeg"/><Relationship Id="rId18" Type="http://schemas.openxmlformats.org/officeDocument/2006/relationships/image" Target="../media/image48.jpeg"/><Relationship Id="rId3" Type="http://schemas.openxmlformats.org/officeDocument/2006/relationships/image" Target="../media/image33.png"/><Relationship Id="rId7" Type="http://schemas.openxmlformats.org/officeDocument/2006/relationships/image" Target="../media/image37.jpeg"/><Relationship Id="rId12" Type="http://schemas.openxmlformats.org/officeDocument/2006/relationships/image" Target="../media/image42.jpeg"/><Relationship Id="rId17" Type="http://schemas.openxmlformats.org/officeDocument/2006/relationships/image" Target="../media/image47.jpeg"/><Relationship Id="rId2" Type="http://schemas.openxmlformats.org/officeDocument/2006/relationships/image" Target="../media/image64.jpg"/><Relationship Id="rId16" Type="http://schemas.openxmlformats.org/officeDocument/2006/relationships/image" Target="../media/image46.jpeg"/><Relationship Id="rId20" Type="http://schemas.openxmlformats.org/officeDocument/2006/relationships/image" Target="../media/image5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eg"/><Relationship Id="rId11" Type="http://schemas.openxmlformats.org/officeDocument/2006/relationships/image" Target="../media/image41.jpeg"/><Relationship Id="rId5" Type="http://schemas.openxmlformats.org/officeDocument/2006/relationships/image" Target="../media/image35.jpeg"/><Relationship Id="rId15" Type="http://schemas.openxmlformats.org/officeDocument/2006/relationships/image" Target="../media/image45.jpeg"/><Relationship Id="rId10" Type="http://schemas.openxmlformats.org/officeDocument/2006/relationships/image" Target="../media/image40.jpeg"/><Relationship Id="rId19" Type="http://schemas.openxmlformats.org/officeDocument/2006/relationships/image" Target="../media/image49.jpeg"/><Relationship Id="rId4" Type="http://schemas.openxmlformats.org/officeDocument/2006/relationships/image" Target="../media/image34.jpeg"/><Relationship Id="rId9" Type="http://schemas.openxmlformats.org/officeDocument/2006/relationships/image" Target="../media/image39.jpeg"/><Relationship Id="rId14" Type="http://schemas.openxmlformats.org/officeDocument/2006/relationships/image" Target="../media/image44.jpe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13" Type="http://schemas.openxmlformats.org/officeDocument/2006/relationships/image" Target="../media/image43.jpeg"/><Relationship Id="rId18" Type="http://schemas.openxmlformats.org/officeDocument/2006/relationships/image" Target="../media/image48.jpeg"/><Relationship Id="rId3" Type="http://schemas.openxmlformats.org/officeDocument/2006/relationships/image" Target="../media/image33.png"/><Relationship Id="rId7" Type="http://schemas.openxmlformats.org/officeDocument/2006/relationships/image" Target="../media/image37.jpeg"/><Relationship Id="rId12" Type="http://schemas.openxmlformats.org/officeDocument/2006/relationships/image" Target="../media/image42.jpeg"/><Relationship Id="rId17" Type="http://schemas.openxmlformats.org/officeDocument/2006/relationships/image" Target="../media/image47.jpeg"/><Relationship Id="rId2" Type="http://schemas.openxmlformats.org/officeDocument/2006/relationships/image" Target="../media/image23.jpg"/><Relationship Id="rId16" Type="http://schemas.openxmlformats.org/officeDocument/2006/relationships/image" Target="../media/image46.jpeg"/><Relationship Id="rId20" Type="http://schemas.openxmlformats.org/officeDocument/2006/relationships/image" Target="../media/image5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eg"/><Relationship Id="rId11" Type="http://schemas.openxmlformats.org/officeDocument/2006/relationships/image" Target="../media/image41.jpeg"/><Relationship Id="rId5" Type="http://schemas.openxmlformats.org/officeDocument/2006/relationships/image" Target="../media/image35.jpeg"/><Relationship Id="rId15" Type="http://schemas.openxmlformats.org/officeDocument/2006/relationships/image" Target="../media/image45.jpeg"/><Relationship Id="rId10" Type="http://schemas.openxmlformats.org/officeDocument/2006/relationships/image" Target="../media/image40.jpeg"/><Relationship Id="rId19" Type="http://schemas.openxmlformats.org/officeDocument/2006/relationships/image" Target="../media/image49.jpeg"/><Relationship Id="rId4" Type="http://schemas.openxmlformats.org/officeDocument/2006/relationships/image" Target="../media/image34.jpeg"/><Relationship Id="rId9" Type="http://schemas.openxmlformats.org/officeDocument/2006/relationships/image" Target="../media/image39.jpeg"/><Relationship Id="rId14" Type="http://schemas.openxmlformats.org/officeDocument/2006/relationships/image" Target="../media/image44.jpe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13" Type="http://schemas.openxmlformats.org/officeDocument/2006/relationships/image" Target="../media/image43.jpeg"/><Relationship Id="rId18" Type="http://schemas.openxmlformats.org/officeDocument/2006/relationships/image" Target="../media/image48.jpeg"/><Relationship Id="rId3" Type="http://schemas.openxmlformats.org/officeDocument/2006/relationships/image" Target="../media/image33.png"/><Relationship Id="rId7" Type="http://schemas.openxmlformats.org/officeDocument/2006/relationships/image" Target="../media/image37.jpeg"/><Relationship Id="rId12" Type="http://schemas.openxmlformats.org/officeDocument/2006/relationships/image" Target="../media/image42.jpeg"/><Relationship Id="rId17" Type="http://schemas.openxmlformats.org/officeDocument/2006/relationships/image" Target="../media/image47.jpeg"/><Relationship Id="rId2" Type="http://schemas.openxmlformats.org/officeDocument/2006/relationships/image" Target="../media/image65.jpg"/><Relationship Id="rId16" Type="http://schemas.openxmlformats.org/officeDocument/2006/relationships/image" Target="../media/image46.jpeg"/><Relationship Id="rId20" Type="http://schemas.openxmlformats.org/officeDocument/2006/relationships/image" Target="../media/image5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eg"/><Relationship Id="rId11" Type="http://schemas.openxmlformats.org/officeDocument/2006/relationships/image" Target="../media/image41.jpeg"/><Relationship Id="rId5" Type="http://schemas.openxmlformats.org/officeDocument/2006/relationships/image" Target="../media/image35.jpeg"/><Relationship Id="rId15" Type="http://schemas.openxmlformats.org/officeDocument/2006/relationships/image" Target="../media/image45.jpeg"/><Relationship Id="rId10" Type="http://schemas.openxmlformats.org/officeDocument/2006/relationships/image" Target="../media/image40.jpeg"/><Relationship Id="rId19" Type="http://schemas.openxmlformats.org/officeDocument/2006/relationships/image" Target="../media/image49.jpeg"/><Relationship Id="rId4" Type="http://schemas.openxmlformats.org/officeDocument/2006/relationships/image" Target="../media/image34.jpeg"/><Relationship Id="rId9" Type="http://schemas.openxmlformats.org/officeDocument/2006/relationships/image" Target="../media/image39.jpeg"/><Relationship Id="rId14" Type="http://schemas.openxmlformats.org/officeDocument/2006/relationships/image" Target="../media/image44.jpe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13" Type="http://schemas.openxmlformats.org/officeDocument/2006/relationships/image" Target="../media/image43.jpeg"/><Relationship Id="rId18" Type="http://schemas.openxmlformats.org/officeDocument/2006/relationships/image" Target="../media/image48.jpeg"/><Relationship Id="rId3" Type="http://schemas.openxmlformats.org/officeDocument/2006/relationships/image" Target="../media/image33.png"/><Relationship Id="rId7" Type="http://schemas.openxmlformats.org/officeDocument/2006/relationships/image" Target="../media/image37.jpeg"/><Relationship Id="rId12" Type="http://schemas.openxmlformats.org/officeDocument/2006/relationships/image" Target="../media/image42.jpeg"/><Relationship Id="rId17" Type="http://schemas.openxmlformats.org/officeDocument/2006/relationships/image" Target="../media/image47.jpeg"/><Relationship Id="rId2" Type="http://schemas.openxmlformats.org/officeDocument/2006/relationships/image" Target="../media/image66.jpg"/><Relationship Id="rId16" Type="http://schemas.openxmlformats.org/officeDocument/2006/relationships/image" Target="../media/image46.jpeg"/><Relationship Id="rId20" Type="http://schemas.openxmlformats.org/officeDocument/2006/relationships/image" Target="../media/image5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eg"/><Relationship Id="rId11" Type="http://schemas.openxmlformats.org/officeDocument/2006/relationships/image" Target="../media/image41.jpeg"/><Relationship Id="rId5" Type="http://schemas.openxmlformats.org/officeDocument/2006/relationships/image" Target="../media/image35.jpeg"/><Relationship Id="rId15" Type="http://schemas.openxmlformats.org/officeDocument/2006/relationships/image" Target="../media/image45.jpeg"/><Relationship Id="rId10" Type="http://schemas.openxmlformats.org/officeDocument/2006/relationships/image" Target="../media/image40.jpeg"/><Relationship Id="rId19" Type="http://schemas.openxmlformats.org/officeDocument/2006/relationships/image" Target="../media/image49.jpeg"/><Relationship Id="rId4" Type="http://schemas.openxmlformats.org/officeDocument/2006/relationships/image" Target="../media/image34.jpeg"/><Relationship Id="rId9" Type="http://schemas.openxmlformats.org/officeDocument/2006/relationships/image" Target="../media/image39.jpeg"/><Relationship Id="rId14" Type="http://schemas.openxmlformats.org/officeDocument/2006/relationships/image" Target="../media/image44.jpe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13" Type="http://schemas.openxmlformats.org/officeDocument/2006/relationships/image" Target="../media/image43.jpeg"/><Relationship Id="rId18" Type="http://schemas.openxmlformats.org/officeDocument/2006/relationships/image" Target="../media/image48.jpeg"/><Relationship Id="rId3" Type="http://schemas.openxmlformats.org/officeDocument/2006/relationships/image" Target="../media/image33.png"/><Relationship Id="rId7" Type="http://schemas.openxmlformats.org/officeDocument/2006/relationships/image" Target="../media/image37.jpeg"/><Relationship Id="rId12" Type="http://schemas.openxmlformats.org/officeDocument/2006/relationships/image" Target="../media/image42.jpeg"/><Relationship Id="rId17" Type="http://schemas.openxmlformats.org/officeDocument/2006/relationships/image" Target="../media/image47.jpeg"/><Relationship Id="rId2" Type="http://schemas.openxmlformats.org/officeDocument/2006/relationships/image" Target="../media/image67.jpg"/><Relationship Id="rId16" Type="http://schemas.openxmlformats.org/officeDocument/2006/relationships/image" Target="../media/image46.jpeg"/><Relationship Id="rId20" Type="http://schemas.openxmlformats.org/officeDocument/2006/relationships/image" Target="../media/image5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eg"/><Relationship Id="rId11" Type="http://schemas.openxmlformats.org/officeDocument/2006/relationships/image" Target="../media/image41.jpeg"/><Relationship Id="rId5" Type="http://schemas.openxmlformats.org/officeDocument/2006/relationships/image" Target="../media/image35.jpeg"/><Relationship Id="rId15" Type="http://schemas.openxmlformats.org/officeDocument/2006/relationships/image" Target="../media/image45.jpeg"/><Relationship Id="rId10" Type="http://schemas.openxmlformats.org/officeDocument/2006/relationships/image" Target="../media/image40.jpeg"/><Relationship Id="rId19" Type="http://schemas.openxmlformats.org/officeDocument/2006/relationships/image" Target="../media/image49.jpeg"/><Relationship Id="rId4" Type="http://schemas.openxmlformats.org/officeDocument/2006/relationships/image" Target="../media/image34.jpeg"/><Relationship Id="rId9" Type="http://schemas.openxmlformats.org/officeDocument/2006/relationships/image" Target="../media/image39.jpeg"/><Relationship Id="rId14" Type="http://schemas.openxmlformats.org/officeDocument/2006/relationships/image" Target="../media/image44.jpe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13" Type="http://schemas.openxmlformats.org/officeDocument/2006/relationships/image" Target="../media/image43.jpeg"/><Relationship Id="rId18" Type="http://schemas.openxmlformats.org/officeDocument/2006/relationships/image" Target="../media/image48.jpeg"/><Relationship Id="rId3" Type="http://schemas.openxmlformats.org/officeDocument/2006/relationships/image" Target="../media/image33.png"/><Relationship Id="rId7" Type="http://schemas.openxmlformats.org/officeDocument/2006/relationships/image" Target="../media/image37.jpeg"/><Relationship Id="rId12" Type="http://schemas.openxmlformats.org/officeDocument/2006/relationships/image" Target="../media/image42.jpeg"/><Relationship Id="rId17" Type="http://schemas.openxmlformats.org/officeDocument/2006/relationships/image" Target="../media/image47.jpeg"/><Relationship Id="rId2" Type="http://schemas.openxmlformats.org/officeDocument/2006/relationships/image" Target="../media/image68.jpg"/><Relationship Id="rId16" Type="http://schemas.openxmlformats.org/officeDocument/2006/relationships/image" Target="../media/image46.jpeg"/><Relationship Id="rId20" Type="http://schemas.openxmlformats.org/officeDocument/2006/relationships/image" Target="../media/image5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eg"/><Relationship Id="rId11" Type="http://schemas.openxmlformats.org/officeDocument/2006/relationships/image" Target="../media/image41.jpeg"/><Relationship Id="rId5" Type="http://schemas.openxmlformats.org/officeDocument/2006/relationships/image" Target="../media/image35.jpeg"/><Relationship Id="rId15" Type="http://schemas.openxmlformats.org/officeDocument/2006/relationships/image" Target="../media/image45.jpeg"/><Relationship Id="rId10" Type="http://schemas.openxmlformats.org/officeDocument/2006/relationships/image" Target="../media/image40.jpeg"/><Relationship Id="rId19" Type="http://schemas.openxmlformats.org/officeDocument/2006/relationships/image" Target="../media/image49.jpeg"/><Relationship Id="rId4" Type="http://schemas.openxmlformats.org/officeDocument/2006/relationships/image" Target="../media/image34.jpeg"/><Relationship Id="rId9" Type="http://schemas.openxmlformats.org/officeDocument/2006/relationships/image" Target="../media/image39.jpeg"/><Relationship Id="rId14" Type="http://schemas.openxmlformats.org/officeDocument/2006/relationships/image" Target="../media/image44.jpe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13" Type="http://schemas.openxmlformats.org/officeDocument/2006/relationships/image" Target="../media/image43.jpeg"/><Relationship Id="rId18" Type="http://schemas.openxmlformats.org/officeDocument/2006/relationships/image" Target="../media/image48.jpeg"/><Relationship Id="rId3" Type="http://schemas.openxmlformats.org/officeDocument/2006/relationships/image" Target="../media/image33.png"/><Relationship Id="rId7" Type="http://schemas.openxmlformats.org/officeDocument/2006/relationships/image" Target="../media/image37.jpeg"/><Relationship Id="rId12" Type="http://schemas.openxmlformats.org/officeDocument/2006/relationships/image" Target="../media/image42.jpeg"/><Relationship Id="rId17" Type="http://schemas.openxmlformats.org/officeDocument/2006/relationships/image" Target="../media/image47.jpeg"/><Relationship Id="rId2" Type="http://schemas.openxmlformats.org/officeDocument/2006/relationships/image" Target="../media/image69.jpg"/><Relationship Id="rId16" Type="http://schemas.openxmlformats.org/officeDocument/2006/relationships/image" Target="../media/image46.jpeg"/><Relationship Id="rId20" Type="http://schemas.openxmlformats.org/officeDocument/2006/relationships/image" Target="../media/image5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eg"/><Relationship Id="rId11" Type="http://schemas.openxmlformats.org/officeDocument/2006/relationships/image" Target="../media/image41.jpeg"/><Relationship Id="rId5" Type="http://schemas.openxmlformats.org/officeDocument/2006/relationships/image" Target="../media/image35.jpeg"/><Relationship Id="rId15" Type="http://schemas.openxmlformats.org/officeDocument/2006/relationships/image" Target="../media/image45.jpeg"/><Relationship Id="rId10" Type="http://schemas.openxmlformats.org/officeDocument/2006/relationships/image" Target="../media/image40.jpeg"/><Relationship Id="rId19" Type="http://schemas.openxmlformats.org/officeDocument/2006/relationships/image" Target="../media/image49.jpeg"/><Relationship Id="rId4" Type="http://schemas.openxmlformats.org/officeDocument/2006/relationships/image" Target="../media/image34.jpeg"/><Relationship Id="rId9" Type="http://schemas.openxmlformats.org/officeDocument/2006/relationships/image" Target="../media/image39.jpeg"/><Relationship Id="rId14" Type="http://schemas.openxmlformats.org/officeDocument/2006/relationships/image" Target="../media/image44.jpe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emf"/><Relationship Id="rId2" Type="http://schemas.openxmlformats.org/officeDocument/2006/relationships/image" Target="../media/image76.emf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emf"/><Relationship Id="rId2" Type="http://schemas.openxmlformats.org/officeDocument/2006/relationships/image" Target="../media/image78.emf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emf"/><Relationship Id="rId2" Type="http://schemas.openxmlformats.org/officeDocument/2006/relationships/image" Target="../media/image80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5901" t="11149" r="6687" b="8001"/>
          <a:stretch/>
        </p:blipFill>
        <p:spPr>
          <a:xfrm>
            <a:off x="971600" y="908720"/>
            <a:ext cx="7473869" cy="5184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5837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Домашнее задание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b="1" dirty="0" smtClean="0"/>
              <a:t>Какие события </a:t>
            </a:r>
            <a:r>
              <a:rPr lang="ru-RU" b="1" dirty="0" smtClean="0"/>
              <a:t>в истории первой половины 19 века оказали, с вашей точки зрения, самое значительное влияние </a:t>
            </a:r>
            <a:r>
              <a:rPr lang="ru-RU" b="1" dirty="0" smtClean="0"/>
              <a:t>на развитие национального </a:t>
            </a:r>
            <a:r>
              <a:rPr lang="ru-RU" b="1" dirty="0"/>
              <a:t>с</a:t>
            </a:r>
            <a:r>
              <a:rPr lang="ru-RU" b="1" dirty="0" smtClean="0"/>
              <a:t>амосознания</a:t>
            </a:r>
            <a:r>
              <a:rPr lang="ru-RU" b="1" dirty="0" smtClean="0"/>
              <a:t>?</a:t>
            </a:r>
          </a:p>
          <a:p>
            <a:r>
              <a:rPr lang="ru-RU" b="1" dirty="0" smtClean="0"/>
              <a:t>Подготовиться к входной диагностике по литературе.</a:t>
            </a:r>
            <a:endParaRPr lang="ru-RU" b="1" dirty="0" smtClean="0"/>
          </a:p>
        </p:txBody>
      </p:sp>
      <p:sp>
        <p:nvSpPr>
          <p:cNvPr id="4" name="Прямоугольник 3"/>
          <p:cNvSpPr/>
          <p:nvPr/>
        </p:nvSpPr>
        <p:spPr>
          <a:xfrm>
            <a:off x="4074178" y="4509120"/>
            <a:ext cx="461885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Национальное самосознание </a:t>
            </a:r>
            <a:r>
              <a:rPr lang="ru-RU" dirty="0"/>
              <a:t>- </a:t>
            </a:r>
            <a:r>
              <a:rPr lang="ru-RU" b="1" dirty="0"/>
              <a:t>совокупность представлений, традиций и понятий </a:t>
            </a:r>
            <a:r>
              <a:rPr lang="ru-RU" dirty="0"/>
              <a:t>представителей нации или этноса, позволяющих </a:t>
            </a:r>
            <a:r>
              <a:rPr lang="ru-RU" b="1" dirty="0"/>
              <a:t>воспроизводить эту общность людей как целое </a:t>
            </a:r>
            <a:r>
              <a:rPr lang="ru-RU" dirty="0"/>
              <a:t>и причислять каждого индивида к данной социальной целостности</a:t>
            </a:r>
          </a:p>
        </p:txBody>
      </p:sp>
    </p:spTree>
    <p:extLst>
      <p:ext uri="{BB962C8B-B14F-4D97-AF65-F5344CB8AC3E}">
        <p14:creationId xmlns:p14="http://schemas.microsoft.com/office/powerpoint/2010/main" val="2476348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24383" t="772" r="21947" b="18011"/>
          <a:stretch/>
        </p:blipFill>
        <p:spPr>
          <a:xfrm>
            <a:off x="1" y="269179"/>
            <a:ext cx="9060473" cy="5870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6682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42088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sz="6000" dirty="0" smtClean="0"/>
              <a:t>Литература – это…</a:t>
            </a:r>
            <a:r>
              <a:rPr lang="ru-RU" sz="6000" dirty="0"/>
              <a:t/>
            </a:r>
            <a:br>
              <a:rPr lang="ru-RU" sz="6000" dirty="0"/>
            </a:br>
            <a:endParaRPr lang="ru-RU" sz="6000" dirty="0"/>
          </a:p>
        </p:txBody>
      </p:sp>
    </p:spTree>
    <p:extLst>
      <p:ext uri="{BB962C8B-B14F-4D97-AF65-F5344CB8AC3E}">
        <p14:creationId xmlns:p14="http://schemas.microsoft.com/office/powerpoint/2010/main" val="1158975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sz="6000" dirty="0" smtClean="0"/>
              <a:t>Литература </a:t>
            </a:r>
            <a:r>
              <a:rPr lang="ru-RU" sz="6000" dirty="0"/>
              <a:t>- это</a:t>
            </a:r>
            <a:br>
              <a:rPr lang="ru-RU" sz="6000" dirty="0"/>
            </a:br>
            <a:endParaRPr lang="ru-RU" sz="6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ru-RU" sz="6000" dirty="0"/>
              <a:t>в</a:t>
            </a:r>
            <a:r>
              <a:rPr lang="ru-RU" sz="6000" dirty="0" smtClean="0"/>
              <a:t>ид искусства, отражение жизни в художественных образах посредством слова.</a:t>
            </a:r>
            <a:endParaRPr lang="ru-RU" sz="6000" dirty="0"/>
          </a:p>
        </p:txBody>
      </p:sp>
    </p:spTree>
    <p:extLst>
      <p:ext uri="{BB962C8B-B14F-4D97-AF65-F5344CB8AC3E}">
        <p14:creationId xmlns:p14="http://schemas.microsoft.com/office/powerpoint/2010/main" val="4017285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Русская литература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507288" cy="4525963"/>
          </a:xfrm>
        </p:spPr>
        <p:txBody>
          <a:bodyPr/>
          <a:lstStyle/>
          <a:p>
            <a:r>
              <a:rPr lang="ru-RU" dirty="0"/>
              <a:t>совокупность литературных произведений, написанных на </a:t>
            </a:r>
            <a:r>
              <a:rPr lang="ru-RU" b="1" dirty="0"/>
              <a:t>древнерусском и русском языках. </a:t>
            </a:r>
            <a:endParaRPr lang="ru-RU" b="1" dirty="0" smtClean="0"/>
          </a:p>
          <a:p>
            <a:r>
              <a:rPr lang="ru-RU" dirty="0" smtClean="0"/>
              <a:t>Временем </a:t>
            </a:r>
            <a:r>
              <a:rPr lang="ru-RU" dirty="0"/>
              <a:t>зарождения принято считать </a:t>
            </a:r>
            <a:r>
              <a:rPr lang="ru-RU" b="1" dirty="0"/>
              <a:t>вторую половину X </a:t>
            </a:r>
            <a:r>
              <a:rPr lang="ru-RU" b="1" dirty="0" smtClean="0"/>
              <a:t>века</a:t>
            </a:r>
            <a:r>
              <a:rPr lang="ru-RU" dirty="0" smtClean="0"/>
              <a:t>. </a:t>
            </a:r>
          </a:p>
          <a:p>
            <a:r>
              <a:rPr lang="ru-RU" dirty="0" smtClean="0"/>
              <a:t>Является </a:t>
            </a:r>
            <a:r>
              <a:rPr lang="ru-RU" dirty="0"/>
              <a:t>одной из </a:t>
            </a:r>
            <a:r>
              <a:rPr lang="ru-RU" b="1" dirty="0"/>
              <a:t>важнейших</a:t>
            </a:r>
            <a:r>
              <a:rPr lang="ru-RU" dirty="0"/>
              <a:t> составляющих </a:t>
            </a:r>
            <a:r>
              <a:rPr lang="ru-RU" b="1" dirty="0"/>
              <a:t>культуры Росси</a:t>
            </a:r>
          </a:p>
        </p:txBody>
      </p:sp>
    </p:spTree>
    <p:extLst>
      <p:ext uri="{BB962C8B-B14F-4D97-AF65-F5344CB8AC3E}">
        <p14:creationId xmlns:p14="http://schemas.microsoft.com/office/powerpoint/2010/main" val="4019729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Этапы развития русской литературы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Древнерусская литература (10-17 век)</a:t>
            </a:r>
          </a:p>
          <a:p>
            <a:r>
              <a:rPr lang="ru-RU" dirty="0" smtClean="0"/>
              <a:t>Русская литература 18 века</a:t>
            </a:r>
          </a:p>
          <a:p>
            <a:r>
              <a:rPr lang="ru-RU" dirty="0" smtClean="0"/>
              <a:t>Русская литература 19 века -  Золотой век</a:t>
            </a:r>
          </a:p>
          <a:p>
            <a:r>
              <a:rPr lang="ru-RU" dirty="0" smtClean="0"/>
              <a:t>Русская литература начала 20 века – Серебряный век</a:t>
            </a:r>
          </a:p>
          <a:p>
            <a:r>
              <a:rPr lang="ru-RU" dirty="0" smtClean="0"/>
              <a:t>Русская литература 20 века</a:t>
            </a:r>
          </a:p>
          <a:p>
            <a:r>
              <a:rPr lang="ru-RU" dirty="0" smtClean="0"/>
              <a:t>Современная русская литература (последние 20 лет)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61207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Древнерусская литература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7043" t="5405" r="5850" b="5499"/>
          <a:stretch/>
        </p:blipFill>
        <p:spPr>
          <a:xfrm>
            <a:off x="1943708" y="1556792"/>
            <a:ext cx="5256584" cy="403244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123728" y="5877272"/>
            <a:ext cx="53723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/>
              <a:t>СЛОВО О ПОЛКУ ИГОРЕВЕ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2159464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17 век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696" y="274638"/>
            <a:ext cx="8772608" cy="6102445"/>
          </a:xfrm>
          <a:prstGeom prst="rect">
            <a:avLst/>
          </a:prstGeom>
        </p:spPr>
      </p:pic>
      <p:sp>
        <p:nvSpPr>
          <p:cNvPr id="6" name="Объект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80595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404664"/>
            <a:ext cx="8314522" cy="596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1232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Классицизм 18 века</a:t>
            </a:r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66392" y="1556793"/>
            <a:ext cx="2580273" cy="337025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9832" y="1556793"/>
            <a:ext cx="2759397" cy="3370256"/>
          </a:xfrm>
          <a:prstGeom prst="rect">
            <a:avLst/>
          </a:prstGeom>
        </p:spPr>
      </p:pic>
      <p:pic>
        <p:nvPicPr>
          <p:cNvPr id="1026" name="Picture 2" descr="http://www.w.colors.life/upload/blogs/df/fd/dffddc1db10e477338078723c29850d8_RSZ_560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250" y="1575819"/>
            <a:ext cx="2567289" cy="3351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3128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Золотой век: начало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1667" r="26667" b="-1338"/>
          <a:stretch/>
        </p:blipFill>
        <p:spPr>
          <a:xfrm>
            <a:off x="2719457" y="1308020"/>
            <a:ext cx="2554244" cy="281802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401" y="1318482"/>
            <a:ext cx="2187855" cy="291714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2236" y="1333172"/>
            <a:ext cx="3833098" cy="273258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" y="3824101"/>
            <a:ext cx="2186064" cy="291475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6"/>
          <a:srcRect l="5130" t="1740"/>
          <a:stretch/>
        </p:blipFill>
        <p:spPr>
          <a:xfrm>
            <a:off x="4976202" y="3842574"/>
            <a:ext cx="4167798" cy="287780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43264" y="3822657"/>
            <a:ext cx="2648972" cy="2958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482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Золотой век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71557" y="1600200"/>
            <a:ext cx="7000885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15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11560" y="1412776"/>
            <a:ext cx="763284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/>
              <a:t>Литературный процесс идёт неразрывно с историей России </a:t>
            </a:r>
            <a:br>
              <a:rPr lang="ru-RU" sz="3600" b="1" dirty="0" smtClean="0"/>
            </a:br>
            <a:r>
              <a:rPr lang="ru-RU" sz="3600" b="1" dirty="0" smtClean="0"/>
              <a:t>XIX века. Именно поэтому сегодня мы рассмотрим основные исторические события, повлиявшие на развитие национального самосознания. 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1698155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67544" y="1637908"/>
            <a:ext cx="6480720" cy="4824536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 w="76200">
                <a:solidFill>
                  <a:schemeClr val="accent2">
                    <a:lumMod val="50000"/>
                  </a:schemeClr>
                </a:solidFill>
              </a:ln>
            </a:endParaRPr>
          </a:p>
        </p:txBody>
      </p:sp>
      <p:sp>
        <p:nvSpPr>
          <p:cNvPr id="6" name="Прямоугольник 5">
            <a:hlinkClick r:id="rId2" action="ppaction://hlinksldjump"/>
          </p:cNvPr>
          <p:cNvSpPr/>
          <p:nvPr/>
        </p:nvSpPr>
        <p:spPr>
          <a:xfrm>
            <a:off x="7443710" y="1628800"/>
            <a:ext cx="1304754" cy="91440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7" name="Прямоугольник 6">
            <a:hlinkClick r:id="rId4" action="ppaction://hlinksldjump"/>
          </p:cNvPr>
          <p:cNvSpPr/>
          <p:nvPr/>
        </p:nvSpPr>
        <p:spPr>
          <a:xfrm>
            <a:off x="7458518" y="2662748"/>
            <a:ext cx="1289946" cy="914400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8" name="Прямоугольник 7">
            <a:hlinkClick r:id="rId6" action="ppaction://hlinksldjump"/>
          </p:cNvPr>
          <p:cNvSpPr/>
          <p:nvPr/>
        </p:nvSpPr>
        <p:spPr>
          <a:xfrm>
            <a:off x="7473326" y="3696696"/>
            <a:ext cx="1275138" cy="914400"/>
          </a:xfrm>
          <a:prstGeom prst="rect">
            <a:avLst/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9" name="Прямоугольник 8">
            <a:hlinkClick r:id="rId8" action="ppaction://hlinksldjump"/>
          </p:cNvPr>
          <p:cNvSpPr/>
          <p:nvPr/>
        </p:nvSpPr>
        <p:spPr>
          <a:xfrm>
            <a:off x="7488134" y="4730644"/>
            <a:ext cx="1260330" cy="914400"/>
          </a:xfrm>
          <a:prstGeom prst="rect">
            <a:avLst/>
          </a:prstGeom>
          <a:blipFill dpi="0"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0" name="Прямоугольник 9">
            <a:hlinkClick r:id="rId10" action="ppaction://hlinksldjump"/>
          </p:cNvPr>
          <p:cNvSpPr/>
          <p:nvPr/>
        </p:nvSpPr>
        <p:spPr>
          <a:xfrm>
            <a:off x="7502942" y="5764592"/>
            <a:ext cx="1245522" cy="914400"/>
          </a:xfrm>
          <a:prstGeom prst="rect">
            <a:avLst/>
          </a:prstGeom>
          <a:blipFill dpi="0"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467544" y="485800"/>
            <a:ext cx="8229600" cy="1143000"/>
          </a:xfrm>
        </p:spPr>
        <p:txBody>
          <a:bodyPr>
            <a:noAutofit/>
          </a:bodyPr>
          <a:lstStyle/>
          <a:p>
            <a:r>
              <a:rPr lang="ru-RU" sz="3600" b="1" dirty="0" smtClean="0"/>
              <a:t>Основные исторические события</a:t>
            </a:r>
            <a:br>
              <a:rPr lang="ru-RU" sz="3600" b="1" dirty="0" smtClean="0"/>
            </a:br>
            <a:r>
              <a:rPr lang="ru-RU" sz="3600" b="1" dirty="0" smtClean="0"/>
              <a:t>первой </a:t>
            </a:r>
            <a:r>
              <a:rPr lang="ru-RU" sz="3600" b="1" dirty="0" smtClean="0"/>
              <a:t>четверти Х</a:t>
            </a:r>
            <a:r>
              <a:rPr lang="en-US" sz="3600" b="1" dirty="0" smtClean="0"/>
              <a:t>I</a:t>
            </a:r>
            <a:r>
              <a:rPr lang="ru-RU" sz="3600" b="1" dirty="0" smtClean="0"/>
              <a:t>Х века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1867352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85800"/>
            <a:ext cx="8229600" cy="1143000"/>
          </a:xfrm>
        </p:spPr>
        <p:txBody>
          <a:bodyPr>
            <a:noAutofit/>
          </a:bodyPr>
          <a:lstStyle/>
          <a:p>
            <a:r>
              <a:rPr lang="ru-RU" sz="3600" b="1" dirty="0" smtClean="0"/>
              <a:t>Основные исторические события первой </a:t>
            </a:r>
            <a:r>
              <a:rPr lang="ru-RU" sz="3600" b="1" dirty="0" smtClean="0"/>
              <a:t>четверти Х</a:t>
            </a:r>
            <a:r>
              <a:rPr lang="en-US" sz="3600" b="1" dirty="0" smtClean="0"/>
              <a:t>I</a:t>
            </a:r>
            <a:r>
              <a:rPr lang="ru-RU" sz="3600" b="1" dirty="0" smtClean="0"/>
              <a:t>Х века</a:t>
            </a: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1628800"/>
            <a:ext cx="6480720" cy="4824536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762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 w="76200">
                <a:solidFill>
                  <a:schemeClr val="accent2">
                    <a:lumMod val="50000"/>
                  </a:schemeClr>
                </a:solidFill>
              </a:ln>
            </a:endParaRPr>
          </a:p>
        </p:txBody>
      </p:sp>
      <p:sp>
        <p:nvSpPr>
          <p:cNvPr id="6" name="Прямоугольник 5">
            <a:hlinkClick r:id="rId3" action="ppaction://hlinksldjump"/>
          </p:cNvPr>
          <p:cNvSpPr/>
          <p:nvPr/>
        </p:nvSpPr>
        <p:spPr>
          <a:xfrm>
            <a:off x="7443710" y="1628800"/>
            <a:ext cx="1304754" cy="914400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7" name="Прямоугольник 6">
            <a:hlinkClick r:id="rId5" action="ppaction://hlinksldjump"/>
          </p:cNvPr>
          <p:cNvSpPr/>
          <p:nvPr/>
        </p:nvSpPr>
        <p:spPr>
          <a:xfrm>
            <a:off x="7458518" y="2662748"/>
            <a:ext cx="1289946" cy="914400"/>
          </a:xfrm>
          <a:prstGeom prst="rect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8" name="Прямоугольник 7">
            <a:hlinkClick r:id="rId7" action="ppaction://hlinksldjump"/>
          </p:cNvPr>
          <p:cNvSpPr/>
          <p:nvPr/>
        </p:nvSpPr>
        <p:spPr>
          <a:xfrm>
            <a:off x="7473326" y="3696696"/>
            <a:ext cx="1275138" cy="914400"/>
          </a:xfrm>
          <a:prstGeom prst="rect">
            <a:avLst/>
          </a:prstGeom>
          <a:blipFill dpi="0"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9" name="Прямоугольник 8">
            <a:hlinkClick r:id="rId9" action="ppaction://hlinksldjump"/>
          </p:cNvPr>
          <p:cNvSpPr/>
          <p:nvPr/>
        </p:nvSpPr>
        <p:spPr>
          <a:xfrm>
            <a:off x="7488134" y="4730644"/>
            <a:ext cx="1260330" cy="914400"/>
          </a:xfrm>
          <a:prstGeom prst="rect">
            <a:avLst/>
          </a:prstGeom>
          <a:blipFill dpi="0"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0" name="Прямоугольник 9">
            <a:hlinkClick r:id="rId11" action="ppaction://hlinksldjump"/>
          </p:cNvPr>
          <p:cNvSpPr/>
          <p:nvPr/>
        </p:nvSpPr>
        <p:spPr>
          <a:xfrm>
            <a:off x="7502942" y="5764592"/>
            <a:ext cx="1245522" cy="914400"/>
          </a:xfrm>
          <a:prstGeom prst="rect">
            <a:avLst/>
          </a:prstGeom>
          <a:blipFill dpi="0"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4" name="TextBox 3"/>
          <p:cNvSpPr txBox="1"/>
          <p:nvPr/>
        </p:nvSpPr>
        <p:spPr>
          <a:xfrm>
            <a:off x="1034412" y="6507047"/>
            <a:ext cx="49149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1805-1807 – участие в войне против Наполеона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500145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85800"/>
            <a:ext cx="8229600" cy="1143000"/>
          </a:xfrm>
        </p:spPr>
        <p:txBody>
          <a:bodyPr>
            <a:noAutofit/>
          </a:bodyPr>
          <a:lstStyle/>
          <a:p>
            <a:r>
              <a:rPr lang="ru-RU" sz="3600" b="1" dirty="0" smtClean="0"/>
              <a:t>Основные исторические события первой </a:t>
            </a:r>
            <a:r>
              <a:rPr lang="ru-RU" sz="3600" b="1" dirty="0" smtClean="0"/>
              <a:t>четверти</a:t>
            </a:r>
            <a:r>
              <a:rPr lang="ru-RU" sz="3600" b="1" dirty="0" smtClean="0"/>
              <a:t> </a:t>
            </a:r>
            <a:r>
              <a:rPr lang="ru-RU" sz="3600" b="1" dirty="0" smtClean="0"/>
              <a:t>Х</a:t>
            </a:r>
            <a:r>
              <a:rPr lang="en-US" sz="3600" b="1" dirty="0" smtClean="0"/>
              <a:t>I</a:t>
            </a:r>
            <a:r>
              <a:rPr lang="ru-RU" sz="3600" b="1" dirty="0" smtClean="0"/>
              <a:t>Х века</a:t>
            </a: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1628800"/>
            <a:ext cx="6480720" cy="4824536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762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n w="76200">
                <a:solidFill>
                  <a:schemeClr val="accent2">
                    <a:lumMod val="50000"/>
                  </a:schemeClr>
                </a:solidFill>
              </a:ln>
            </a:endParaRPr>
          </a:p>
        </p:txBody>
      </p:sp>
      <p:sp>
        <p:nvSpPr>
          <p:cNvPr id="6" name="Прямоугольник 5">
            <a:hlinkClick r:id="rId3" action="ppaction://hlinksldjump"/>
          </p:cNvPr>
          <p:cNvSpPr/>
          <p:nvPr/>
        </p:nvSpPr>
        <p:spPr>
          <a:xfrm>
            <a:off x="7443710" y="1628800"/>
            <a:ext cx="1304754" cy="914400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7" name="Прямоугольник 6">
            <a:hlinkClick r:id="rId5" action="ppaction://hlinksldjump"/>
          </p:cNvPr>
          <p:cNvSpPr/>
          <p:nvPr/>
        </p:nvSpPr>
        <p:spPr>
          <a:xfrm>
            <a:off x="7458518" y="2662748"/>
            <a:ext cx="1289946" cy="914400"/>
          </a:xfrm>
          <a:prstGeom prst="rect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8" name="Прямоугольник 7">
            <a:hlinkClick r:id="rId7" action="ppaction://hlinksldjump"/>
          </p:cNvPr>
          <p:cNvSpPr/>
          <p:nvPr/>
        </p:nvSpPr>
        <p:spPr>
          <a:xfrm>
            <a:off x="7473326" y="3696696"/>
            <a:ext cx="1275138" cy="914400"/>
          </a:xfrm>
          <a:prstGeom prst="rect">
            <a:avLst/>
          </a:prstGeom>
          <a:blipFill dpi="0"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9" name="Прямоугольник 8">
            <a:hlinkClick r:id="rId9" action="ppaction://hlinksldjump"/>
          </p:cNvPr>
          <p:cNvSpPr/>
          <p:nvPr/>
        </p:nvSpPr>
        <p:spPr>
          <a:xfrm>
            <a:off x="7488134" y="4730644"/>
            <a:ext cx="1260330" cy="914400"/>
          </a:xfrm>
          <a:prstGeom prst="rect">
            <a:avLst/>
          </a:prstGeom>
          <a:blipFill dpi="0"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0" name="Прямоугольник 9">
            <a:hlinkClick r:id="rId11" action="ppaction://hlinksldjump"/>
          </p:cNvPr>
          <p:cNvSpPr/>
          <p:nvPr/>
        </p:nvSpPr>
        <p:spPr>
          <a:xfrm>
            <a:off x="7502942" y="5764592"/>
            <a:ext cx="1245522" cy="914400"/>
          </a:xfrm>
          <a:prstGeom prst="rect">
            <a:avLst/>
          </a:prstGeom>
          <a:blipFill dpi="0"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4" name="TextBox 3"/>
          <p:cNvSpPr txBox="1"/>
          <p:nvPr/>
        </p:nvSpPr>
        <p:spPr>
          <a:xfrm>
            <a:off x="1565359" y="6518165"/>
            <a:ext cx="38530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1806 – 1807 – русско-турецкая война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868238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85800"/>
            <a:ext cx="8229600" cy="1143000"/>
          </a:xfrm>
        </p:spPr>
        <p:txBody>
          <a:bodyPr>
            <a:noAutofit/>
          </a:bodyPr>
          <a:lstStyle/>
          <a:p>
            <a:r>
              <a:rPr lang="ru-RU" sz="3600" b="1" dirty="0" smtClean="0"/>
              <a:t>Основные исторические события первой </a:t>
            </a:r>
            <a:r>
              <a:rPr lang="ru-RU" sz="3600" b="1" dirty="0" smtClean="0"/>
              <a:t>четверти Х</a:t>
            </a:r>
            <a:r>
              <a:rPr lang="en-US" sz="3600" b="1" dirty="0" smtClean="0"/>
              <a:t>I</a:t>
            </a:r>
            <a:r>
              <a:rPr lang="ru-RU" sz="3600" b="1" dirty="0" smtClean="0"/>
              <a:t>Х века</a:t>
            </a: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1628800"/>
            <a:ext cx="6480720" cy="4824536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762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 w="76200">
                <a:solidFill>
                  <a:schemeClr val="accent2">
                    <a:lumMod val="50000"/>
                  </a:schemeClr>
                </a:solidFill>
              </a:ln>
            </a:endParaRPr>
          </a:p>
        </p:txBody>
      </p:sp>
      <p:sp>
        <p:nvSpPr>
          <p:cNvPr id="6" name="Прямоугольник 5">
            <a:hlinkClick r:id="rId3" action="ppaction://hlinksldjump"/>
          </p:cNvPr>
          <p:cNvSpPr/>
          <p:nvPr/>
        </p:nvSpPr>
        <p:spPr>
          <a:xfrm>
            <a:off x="7443710" y="1628800"/>
            <a:ext cx="1304754" cy="914400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7" name="Прямоугольник 6">
            <a:hlinkClick r:id="rId5" action="ppaction://hlinksldjump"/>
          </p:cNvPr>
          <p:cNvSpPr/>
          <p:nvPr/>
        </p:nvSpPr>
        <p:spPr>
          <a:xfrm>
            <a:off x="7458518" y="2662748"/>
            <a:ext cx="1289946" cy="914400"/>
          </a:xfrm>
          <a:prstGeom prst="rect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8" name="Прямоугольник 7">
            <a:hlinkClick r:id="rId7" action="ppaction://hlinksldjump"/>
          </p:cNvPr>
          <p:cNvSpPr/>
          <p:nvPr/>
        </p:nvSpPr>
        <p:spPr>
          <a:xfrm>
            <a:off x="7473326" y="3696696"/>
            <a:ext cx="1275138" cy="914400"/>
          </a:xfrm>
          <a:prstGeom prst="rect">
            <a:avLst/>
          </a:prstGeom>
          <a:blipFill dpi="0"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9" name="Прямоугольник 8">
            <a:hlinkClick r:id="rId9" action="ppaction://hlinksldjump"/>
          </p:cNvPr>
          <p:cNvSpPr/>
          <p:nvPr/>
        </p:nvSpPr>
        <p:spPr>
          <a:xfrm>
            <a:off x="7488134" y="4730644"/>
            <a:ext cx="1260330" cy="914400"/>
          </a:xfrm>
          <a:prstGeom prst="rect">
            <a:avLst/>
          </a:prstGeom>
          <a:blipFill dpi="0"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0" name="Прямоугольник 9">
            <a:hlinkClick r:id="rId11" action="ppaction://hlinksldjump"/>
          </p:cNvPr>
          <p:cNvSpPr/>
          <p:nvPr/>
        </p:nvSpPr>
        <p:spPr>
          <a:xfrm>
            <a:off x="7502942" y="5764592"/>
            <a:ext cx="1245522" cy="914400"/>
          </a:xfrm>
          <a:prstGeom prst="rect">
            <a:avLst/>
          </a:prstGeom>
          <a:blipFill dpi="0"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4" name="TextBox 3"/>
          <p:cNvSpPr txBox="1"/>
          <p:nvPr/>
        </p:nvSpPr>
        <p:spPr>
          <a:xfrm>
            <a:off x="1187624" y="6488668"/>
            <a:ext cx="50636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1812 </a:t>
            </a:r>
            <a:r>
              <a:rPr lang="ru-RU" b="1" dirty="0" smtClean="0"/>
              <a:t> Отечественная война. </a:t>
            </a:r>
            <a:r>
              <a:rPr lang="ru-RU" b="1" dirty="0" smtClean="0"/>
              <a:t>Бородинская битва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577296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85800"/>
            <a:ext cx="8229600" cy="1143000"/>
          </a:xfrm>
        </p:spPr>
        <p:txBody>
          <a:bodyPr>
            <a:noAutofit/>
          </a:bodyPr>
          <a:lstStyle/>
          <a:p>
            <a:r>
              <a:rPr lang="ru-RU" sz="3600" b="1" dirty="0" smtClean="0"/>
              <a:t>Основные исторические события первой </a:t>
            </a:r>
            <a:r>
              <a:rPr lang="ru-RU" sz="3600" b="1" dirty="0" smtClean="0"/>
              <a:t>четверти Х</a:t>
            </a:r>
            <a:r>
              <a:rPr lang="en-US" sz="3600" b="1" dirty="0" smtClean="0"/>
              <a:t>I</a:t>
            </a:r>
            <a:r>
              <a:rPr lang="ru-RU" sz="3600" b="1" dirty="0" smtClean="0"/>
              <a:t>Х века</a:t>
            </a: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1628800"/>
            <a:ext cx="6480720" cy="4824536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762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 w="76200">
                <a:solidFill>
                  <a:schemeClr val="accent2">
                    <a:lumMod val="50000"/>
                  </a:schemeClr>
                </a:solidFill>
              </a:ln>
            </a:endParaRPr>
          </a:p>
        </p:txBody>
      </p:sp>
      <p:sp>
        <p:nvSpPr>
          <p:cNvPr id="6" name="Прямоугольник 5">
            <a:hlinkClick r:id="rId3" action="ppaction://hlinksldjump"/>
          </p:cNvPr>
          <p:cNvSpPr/>
          <p:nvPr/>
        </p:nvSpPr>
        <p:spPr>
          <a:xfrm>
            <a:off x="7443710" y="1628800"/>
            <a:ext cx="1304754" cy="914400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7" name="Прямоугольник 6">
            <a:hlinkClick r:id="rId5" action="ppaction://hlinksldjump"/>
          </p:cNvPr>
          <p:cNvSpPr/>
          <p:nvPr/>
        </p:nvSpPr>
        <p:spPr>
          <a:xfrm>
            <a:off x="7458518" y="2662748"/>
            <a:ext cx="1289946" cy="914400"/>
          </a:xfrm>
          <a:prstGeom prst="rect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8" name="Прямоугольник 7">
            <a:hlinkClick r:id="rId7" action="ppaction://hlinksldjump"/>
          </p:cNvPr>
          <p:cNvSpPr/>
          <p:nvPr/>
        </p:nvSpPr>
        <p:spPr>
          <a:xfrm>
            <a:off x="7473326" y="3696696"/>
            <a:ext cx="1275138" cy="914400"/>
          </a:xfrm>
          <a:prstGeom prst="rect">
            <a:avLst/>
          </a:prstGeom>
          <a:blipFill dpi="0"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9" name="Прямоугольник 8">
            <a:hlinkClick r:id="rId9" action="ppaction://hlinksldjump"/>
          </p:cNvPr>
          <p:cNvSpPr/>
          <p:nvPr/>
        </p:nvSpPr>
        <p:spPr>
          <a:xfrm>
            <a:off x="7488134" y="4730644"/>
            <a:ext cx="1260330" cy="914400"/>
          </a:xfrm>
          <a:prstGeom prst="rect">
            <a:avLst/>
          </a:prstGeom>
          <a:blipFill dpi="0"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0" name="Прямоугольник 9">
            <a:hlinkClick r:id="rId11" action="ppaction://hlinksldjump"/>
          </p:cNvPr>
          <p:cNvSpPr/>
          <p:nvPr/>
        </p:nvSpPr>
        <p:spPr>
          <a:xfrm>
            <a:off x="7502942" y="5764592"/>
            <a:ext cx="1245522" cy="914400"/>
          </a:xfrm>
          <a:prstGeom prst="rect">
            <a:avLst/>
          </a:prstGeom>
          <a:blipFill dpi="0"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4" name="TextBox 3"/>
          <p:cNvSpPr txBox="1"/>
          <p:nvPr/>
        </p:nvSpPr>
        <p:spPr>
          <a:xfrm>
            <a:off x="1187624" y="6453336"/>
            <a:ext cx="44925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1816 – 1825- деятельность тайных </a:t>
            </a:r>
            <a:r>
              <a:rPr lang="ru-RU" b="1" dirty="0" smtClean="0"/>
              <a:t>обществ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386276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85800"/>
            <a:ext cx="8229600" cy="1143000"/>
          </a:xfrm>
        </p:spPr>
        <p:txBody>
          <a:bodyPr>
            <a:noAutofit/>
          </a:bodyPr>
          <a:lstStyle/>
          <a:p>
            <a:r>
              <a:rPr lang="ru-RU" sz="3600" b="1" dirty="0" smtClean="0"/>
              <a:t>Основные исторические события первой </a:t>
            </a:r>
            <a:r>
              <a:rPr lang="ru-RU" sz="3600" b="1" dirty="0" smtClean="0"/>
              <a:t>четверти Х</a:t>
            </a:r>
            <a:r>
              <a:rPr lang="en-US" sz="3600" b="1" dirty="0" smtClean="0"/>
              <a:t>I</a:t>
            </a:r>
            <a:r>
              <a:rPr lang="ru-RU" sz="3600" b="1" dirty="0" smtClean="0"/>
              <a:t>Х века</a:t>
            </a: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1628800"/>
            <a:ext cx="6480720" cy="4824536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762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 w="76200">
                <a:solidFill>
                  <a:schemeClr val="accent2">
                    <a:lumMod val="50000"/>
                  </a:schemeClr>
                </a:solidFill>
              </a:ln>
            </a:endParaRPr>
          </a:p>
        </p:txBody>
      </p:sp>
      <p:sp>
        <p:nvSpPr>
          <p:cNvPr id="6" name="Прямоугольник 5">
            <a:hlinkClick r:id="rId3" action="ppaction://hlinksldjump"/>
          </p:cNvPr>
          <p:cNvSpPr/>
          <p:nvPr/>
        </p:nvSpPr>
        <p:spPr>
          <a:xfrm>
            <a:off x="7443710" y="1596525"/>
            <a:ext cx="1304754" cy="914400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7" name="Прямоугольник 6">
            <a:hlinkClick r:id="rId5" action="ppaction://hlinksldjump"/>
          </p:cNvPr>
          <p:cNvSpPr/>
          <p:nvPr/>
        </p:nvSpPr>
        <p:spPr>
          <a:xfrm>
            <a:off x="7458518" y="2662748"/>
            <a:ext cx="1289946" cy="914400"/>
          </a:xfrm>
          <a:prstGeom prst="rect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8" name="Прямоугольник 7">
            <a:hlinkClick r:id="rId7" action="ppaction://hlinksldjump"/>
          </p:cNvPr>
          <p:cNvSpPr/>
          <p:nvPr/>
        </p:nvSpPr>
        <p:spPr>
          <a:xfrm>
            <a:off x="7473326" y="3696696"/>
            <a:ext cx="1275138" cy="914400"/>
          </a:xfrm>
          <a:prstGeom prst="rect">
            <a:avLst/>
          </a:prstGeom>
          <a:blipFill dpi="0"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9" name="Прямоугольник 8">
            <a:hlinkClick r:id="rId9" action="ppaction://hlinksldjump"/>
          </p:cNvPr>
          <p:cNvSpPr/>
          <p:nvPr/>
        </p:nvSpPr>
        <p:spPr>
          <a:xfrm>
            <a:off x="7488134" y="4730644"/>
            <a:ext cx="1260330" cy="914400"/>
          </a:xfrm>
          <a:prstGeom prst="rect">
            <a:avLst/>
          </a:prstGeom>
          <a:blipFill dpi="0"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0" name="Прямоугольник 9">
            <a:hlinkClick r:id="rId11" action="ppaction://hlinksldjump"/>
          </p:cNvPr>
          <p:cNvSpPr/>
          <p:nvPr/>
        </p:nvSpPr>
        <p:spPr>
          <a:xfrm>
            <a:off x="7502942" y="5764592"/>
            <a:ext cx="1245522" cy="914400"/>
          </a:xfrm>
          <a:prstGeom prst="rect">
            <a:avLst/>
          </a:prstGeom>
          <a:blipFill dpi="0"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4" name="TextBox 3"/>
          <p:cNvSpPr txBox="1"/>
          <p:nvPr/>
        </p:nvSpPr>
        <p:spPr>
          <a:xfrm>
            <a:off x="1305320" y="6488668"/>
            <a:ext cx="54010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14 декабря 1825 – восстание </a:t>
            </a:r>
            <a:r>
              <a:rPr lang="ru-RU" b="1" dirty="0" smtClean="0"/>
              <a:t>на Сенатской площади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471792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hlinkClick r:id="rId3" action="ppaction://hlinksldjump"/>
          </p:cNvPr>
          <p:cNvSpPr/>
          <p:nvPr/>
        </p:nvSpPr>
        <p:spPr>
          <a:xfrm>
            <a:off x="7443710" y="1628800"/>
            <a:ext cx="1304754" cy="914400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Прямоугольник 6">
            <a:hlinkClick r:id="rId5" action="ppaction://hlinksldjump"/>
          </p:cNvPr>
          <p:cNvSpPr/>
          <p:nvPr/>
        </p:nvSpPr>
        <p:spPr>
          <a:xfrm>
            <a:off x="7458518" y="2662748"/>
            <a:ext cx="1289946" cy="914400"/>
          </a:xfrm>
          <a:prstGeom prst="rect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Прямоугольник 7">
            <a:hlinkClick r:id="rId7" action="ppaction://hlinksldjump"/>
          </p:cNvPr>
          <p:cNvSpPr/>
          <p:nvPr/>
        </p:nvSpPr>
        <p:spPr>
          <a:xfrm>
            <a:off x="7473326" y="3696696"/>
            <a:ext cx="1275138" cy="914400"/>
          </a:xfrm>
          <a:prstGeom prst="rect">
            <a:avLst/>
          </a:prstGeom>
          <a:blipFill dpi="0"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Прямоугольник 8">
            <a:hlinkClick r:id="rId9" action="ppaction://hlinksldjump"/>
          </p:cNvPr>
          <p:cNvSpPr/>
          <p:nvPr/>
        </p:nvSpPr>
        <p:spPr>
          <a:xfrm>
            <a:off x="7488134" y="4730644"/>
            <a:ext cx="1260330" cy="914400"/>
          </a:xfrm>
          <a:prstGeom prst="rect">
            <a:avLst/>
          </a:prstGeom>
          <a:blipFill dpi="0"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Прямоугольник 9">
            <a:hlinkClick r:id="rId11" action="ppaction://hlinksldjump"/>
          </p:cNvPr>
          <p:cNvSpPr/>
          <p:nvPr/>
        </p:nvSpPr>
        <p:spPr>
          <a:xfrm>
            <a:off x="7502942" y="5764592"/>
            <a:ext cx="1245522" cy="914400"/>
          </a:xfrm>
          <a:prstGeom prst="rect">
            <a:avLst/>
          </a:prstGeom>
          <a:blipFill dpi="0"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467544" y="485800"/>
            <a:ext cx="8229600" cy="1143000"/>
          </a:xfrm>
        </p:spPr>
        <p:txBody>
          <a:bodyPr>
            <a:noAutofit/>
          </a:bodyPr>
          <a:lstStyle/>
          <a:p>
            <a:r>
              <a:rPr lang="ru-RU" sz="3600" b="1" dirty="0" smtClean="0"/>
              <a:t>Основные исторические события</a:t>
            </a:r>
            <a:br>
              <a:rPr lang="ru-RU" sz="3600" b="1" dirty="0" smtClean="0"/>
            </a:br>
            <a:r>
              <a:rPr lang="ru-RU" sz="3600" b="1" dirty="0" smtClean="0"/>
              <a:t>первой </a:t>
            </a:r>
            <a:r>
              <a:rPr lang="ru-RU" sz="3600" b="1" dirty="0" smtClean="0"/>
              <a:t>четверти Х</a:t>
            </a:r>
            <a:r>
              <a:rPr lang="en-US" sz="3600" b="1" dirty="0" smtClean="0"/>
              <a:t>I</a:t>
            </a:r>
            <a:r>
              <a:rPr lang="ru-RU" sz="3600" b="1" dirty="0" smtClean="0"/>
              <a:t>Х века</a:t>
            </a:r>
            <a:endParaRPr lang="ru-RU" sz="3600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83568" y="1772816"/>
            <a:ext cx="6402288" cy="456963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555776" y="6363155"/>
            <a:ext cx="23467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КАЗНЬ ДЕКАБРИСТОВ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897822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30-40 годы – политическая реакция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>
                <a:solidFill>
                  <a:srgbClr val="313131"/>
                </a:solidFill>
                <a:latin typeface="Arial" panose="020B0604020202020204" pitchFamily="34" charset="0"/>
              </a:rPr>
              <a:t>Эпоха политической реакции при Николае I не была эпохой застоя для русского общества. </a:t>
            </a:r>
            <a:r>
              <a:rPr lang="ru-RU" b="1" dirty="0">
                <a:solidFill>
                  <a:srgbClr val="313131"/>
                </a:solidFill>
                <a:latin typeface="Arial" panose="020B0604020202020204" pitchFamily="34" charset="0"/>
              </a:rPr>
              <a:t>Центрами развития общественной мысли были литературные салоны и литературные журналы </a:t>
            </a:r>
            <a:r>
              <a:rPr lang="ru-RU" dirty="0">
                <a:solidFill>
                  <a:srgbClr val="313131"/>
                </a:solidFill>
                <a:latin typeface="Arial" panose="020B0604020202020204" pitchFamily="34" charset="0"/>
              </a:rPr>
              <a:t>различных направлений, университетские и молодежные кружки. В это время происходит размежевание трех основных идейных направлений в общественном движении: консервативного, либерального и революционно-демократического.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447647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19" y="692696"/>
            <a:ext cx="866961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/>
              <a:t>Девятнадцатый век, он как будто за тонкой стеной.</a:t>
            </a:r>
            <a:br>
              <a:rPr lang="ru-RU" sz="2400" b="1" dirty="0" smtClean="0"/>
            </a:br>
            <a:r>
              <a:rPr lang="ru-RU" sz="2400" b="1" dirty="0" smtClean="0"/>
              <a:t>Динь-динь-динь колокольчик – в </a:t>
            </a:r>
            <a:r>
              <a:rPr lang="ru-RU" sz="2400" b="1" dirty="0" err="1" smtClean="0"/>
              <a:t>Тригорское</a:t>
            </a:r>
            <a:r>
              <a:rPr lang="ru-RU" sz="2400" b="1" dirty="0" smtClean="0"/>
              <a:t>, Болдино, </a:t>
            </a:r>
            <a:r>
              <a:rPr lang="ru-RU" sz="2400" b="1" dirty="0" err="1" smtClean="0"/>
              <a:t>Линцы</a:t>
            </a:r>
            <a:r>
              <a:rPr lang="ru-RU" sz="2400" b="1" dirty="0" smtClean="0"/>
              <a:t>.</a:t>
            </a:r>
            <a:br>
              <a:rPr lang="ru-RU" sz="2400" b="1" dirty="0" smtClean="0"/>
            </a:br>
            <a:r>
              <a:rPr lang="ru-RU" sz="2400" b="1" dirty="0" smtClean="0"/>
              <a:t>Гром сражений. Балы. Размышленья о жизни иной.</a:t>
            </a:r>
            <a:br>
              <a:rPr lang="ru-RU" sz="2400" b="1" dirty="0" smtClean="0"/>
            </a:br>
            <a:r>
              <a:rPr lang="ru-RU" sz="2400" b="1" dirty="0" smtClean="0"/>
              <a:t>Декабристы. Студенты. Поэты. Купцы. Разночинцы.</a:t>
            </a:r>
            <a:br>
              <a:rPr lang="ru-RU" sz="2400" b="1" dirty="0" smtClean="0"/>
            </a:br>
            <a:r>
              <a:rPr lang="ru-RU" sz="2400" b="1" dirty="0" smtClean="0"/>
              <a:t> </a:t>
            </a:r>
            <a:br>
              <a:rPr lang="ru-RU" sz="2400" b="1" dirty="0" smtClean="0"/>
            </a:br>
            <a:endParaRPr lang="ru-RU" sz="2400" b="1" dirty="0"/>
          </a:p>
        </p:txBody>
      </p:sp>
      <p:pic>
        <p:nvPicPr>
          <p:cNvPr id="6146" name="Picture 2" descr="C:\Users\USER\Desktop\3929989-b55be01910d1299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420888"/>
            <a:ext cx="6927480" cy="4026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0658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-13034" y="1196752"/>
            <a:ext cx="4572000" cy="440120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800" b="1" dirty="0" smtClean="0"/>
              <a:t>Строчки писем, стихов, протоколы в архиве сыскном – </a:t>
            </a:r>
            <a:br>
              <a:rPr lang="ru-RU" sz="2800" b="1" dirty="0" smtClean="0"/>
            </a:br>
            <a:r>
              <a:rPr lang="ru-RU" sz="2800" b="1" dirty="0" smtClean="0"/>
              <a:t>В них страдают и любят, печалятся и острословят.</a:t>
            </a:r>
            <a:br>
              <a:rPr lang="ru-RU" sz="2800" b="1" dirty="0" smtClean="0"/>
            </a:br>
            <a:r>
              <a:rPr lang="ru-RU" sz="2800" b="1" dirty="0" smtClean="0"/>
              <a:t>На дуэли спешат и сидят в карантине чумном.</a:t>
            </a:r>
            <a:br>
              <a:rPr lang="ru-RU" sz="2800" b="1" dirty="0" smtClean="0"/>
            </a:br>
            <a:r>
              <a:rPr lang="ru-RU" sz="2800" b="1" dirty="0" smtClean="0"/>
              <a:t>Ждут вестей из Хивы  и  гремучие смеси готовят.</a:t>
            </a:r>
            <a:br>
              <a:rPr lang="ru-RU" sz="2800" b="1" dirty="0" smtClean="0"/>
            </a:br>
            <a:endParaRPr lang="ru-RU" sz="2800" b="1" dirty="0"/>
          </a:p>
        </p:txBody>
      </p:sp>
      <p:pic>
        <p:nvPicPr>
          <p:cNvPr id="5122" name="Picture 2" descr="C:\Users\USER\Desktop\85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4347" y="1340768"/>
            <a:ext cx="4350703" cy="3726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122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-4896" y="1340768"/>
            <a:ext cx="4572000" cy="526297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800" b="1" dirty="0" smtClean="0"/>
              <a:t>И как часто вся поступь минувшего века слышна:</a:t>
            </a:r>
            <a:br>
              <a:rPr lang="ru-RU" sz="2800" b="1" dirty="0" smtClean="0"/>
            </a:br>
            <a:r>
              <a:rPr lang="ru-RU" sz="2800" b="1" dirty="0" smtClean="0"/>
              <a:t>О Петре говорят и рабов, как Радищев, жалеют...</a:t>
            </a:r>
            <a:br>
              <a:rPr lang="ru-RU" sz="2800" b="1" dirty="0" smtClean="0"/>
            </a:br>
            <a:r>
              <a:rPr lang="ru-RU" sz="2800" b="1" dirty="0" smtClean="0"/>
              <a:t>Промежуток в сто лет – так легко созерцать времена.</a:t>
            </a:r>
            <a:br>
              <a:rPr lang="ru-RU" sz="2800" b="1" dirty="0" smtClean="0"/>
            </a:br>
            <a:r>
              <a:rPr lang="ru-RU" sz="2800" b="1" dirty="0" smtClean="0"/>
              <a:t>Современником быть, на себе выносить – тяжелее.</a:t>
            </a:r>
            <a:br>
              <a:rPr lang="ru-RU" sz="2800" b="1" dirty="0" smtClean="0"/>
            </a:b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 smtClean="0"/>
              <a:t>                                                                                   Олег Левитан </a:t>
            </a:r>
            <a:br>
              <a:rPr lang="ru-RU" sz="2800" b="1" dirty="0" smtClean="0"/>
            </a:br>
            <a:endParaRPr lang="ru-RU" sz="2800" b="1" dirty="0"/>
          </a:p>
        </p:txBody>
      </p:sp>
      <p:pic>
        <p:nvPicPr>
          <p:cNvPr id="7170" name="Picture 2" descr="C:\Users\USER\Desktop\turgenev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567104" y="908720"/>
            <a:ext cx="4249000" cy="5482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041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sz="6000" dirty="0" smtClean="0"/>
              <a:t>Литература </a:t>
            </a:r>
            <a:r>
              <a:rPr lang="ru-RU" sz="6000" dirty="0"/>
              <a:t>- это</a:t>
            </a:r>
            <a:br>
              <a:rPr lang="ru-RU" sz="6000" dirty="0"/>
            </a:br>
            <a:endParaRPr lang="ru-RU" sz="6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ru-RU" sz="6000" dirty="0"/>
              <a:t>в</a:t>
            </a:r>
            <a:r>
              <a:rPr lang="ru-RU" sz="6000" dirty="0" smtClean="0"/>
              <a:t>ид искусства, отражение жизни в художественных образах посредством слова.</a:t>
            </a:r>
            <a:endParaRPr lang="ru-RU" sz="6000" dirty="0"/>
          </a:p>
        </p:txBody>
      </p:sp>
    </p:spTree>
    <p:extLst>
      <p:ext uri="{BB962C8B-B14F-4D97-AF65-F5344CB8AC3E}">
        <p14:creationId xmlns:p14="http://schemas.microsoft.com/office/powerpoint/2010/main" val="3755337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11560" y="1412776"/>
            <a:ext cx="763284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Литературный процесс идёт неразрывно с историей России </a:t>
            </a:r>
            <a:b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XIX века. Именно поэтому сегодня мы рассмотрим основные исторические события, повлиявшие на развитие национального самосознания. 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88069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914400" y="485775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Периодизация</a:t>
            </a:r>
            <a:br>
              <a:rPr lang="ru-RU" b="1" dirty="0" smtClean="0"/>
            </a:br>
            <a:r>
              <a:rPr lang="ru-RU" b="1" dirty="0" smtClean="0"/>
              <a:t> русской литературы Х</a:t>
            </a:r>
            <a:r>
              <a:rPr lang="en-US" b="1" dirty="0" smtClean="0"/>
              <a:t>I</a:t>
            </a:r>
            <a:r>
              <a:rPr lang="ru-RU" b="1" dirty="0" smtClean="0"/>
              <a:t>Х века</a:t>
            </a:r>
            <a:endParaRPr lang="ru-RU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475655" y="1628799"/>
            <a:ext cx="766399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1 период – литература 1-й четверти (1801—1825) </a:t>
            </a:r>
            <a:endParaRPr lang="ru-RU" sz="24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979712" y="2140330"/>
            <a:ext cx="4572000" cy="415498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 dirty="0" smtClean="0"/>
              <a:t>Развитие идей дворянской революционности. Декабризм. </a:t>
            </a:r>
          </a:p>
          <a:p>
            <a:r>
              <a:rPr lang="ru-RU" sz="2400" b="1" dirty="0" smtClean="0"/>
              <a:t>Борьба литературных направлений: классицизм, сентиментализм, романтизм, ранний реализм, натурализм. </a:t>
            </a:r>
          </a:p>
          <a:p>
            <a:r>
              <a:rPr lang="ru-RU" sz="2400" b="1" dirty="0" smtClean="0"/>
              <a:t>Середина 20-х годов — рождение метода критического реализма. </a:t>
            </a:r>
          </a:p>
          <a:p>
            <a:r>
              <a:rPr lang="ru-RU" sz="2400" b="1" dirty="0" smtClean="0"/>
              <a:t>Ведущий художественный метод — романтизм </a:t>
            </a:r>
            <a:endParaRPr lang="ru-RU" sz="2400" b="1" dirty="0"/>
          </a:p>
        </p:txBody>
      </p:sp>
      <p:sp>
        <p:nvSpPr>
          <p:cNvPr id="6" name="Выгнутая влево стрелка 5"/>
          <p:cNvSpPr/>
          <p:nvPr/>
        </p:nvSpPr>
        <p:spPr>
          <a:xfrm>
            <a:off x="179512" y="1772817"/>
            <a:ext cx="1296144" cy="1512168"/>
          </a:xfrm>
          <a:prstGeom prst="curvedRightArrow">
            <a:avLst/>
          </a:prstGeom>
          <a:solidFill>
            <a:schemeClr val="accent6">
              <a:lumMod val="40000"/>
              <a:lumOff val="60000"/>
            </a:schemeClr>
          </a:solidFill>
          <a:ln w="571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5795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764704"/>
            <a:ext cx="6379649" cy="63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285999" y="1997839"/>
            <a:ext cx="6073361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Углубление общего кризиса крепостничества, общественная реакция. </a:t>
            </a:r>
          </a:p>
          <a:p>
            <a:r>
              <a:rPr lang="ru-RU" sz="2400" b="1" dirty="0" smtClean="0"/>
              <a:t>Верность идеям декабризма в творчестве  Пушкина. </a:t>
            </a:r>
          </a:p>
          <a:p>
            <a:r>
              <a:rPr lang="ru-RU" sz="2400" b="1" dirty="0" smtClean="0"/>
              <a:t>Расцвет революционного романтизма  Лермонтова. </a:t>
            </a:r>
          </a:p>
          <a:p>
            <a:r>
              <a:rPr lang="ru-RU" sz="2400" b="1" dirty="0" smtClean="0"/>
              <a:t>Переход от романтизма к реализму и социальной сатире в творчестве Н. Гоголя. </a:t>
            </a:r>
          </a:p>
          <a:p>
            <a:r>
              <a:rPr lang="ru-RU" sz="2400" b="1" dirty="0" smtClean="0"/>
              <a:t>Усиление демократических тенденций. </a:t>
            </a:r>
          </a:p>
          <a:p>
            <a:r>
              <a:rPr lang="ru-RU" sz="2400" b="1" dirty="0" smtClean="0"/>
              <a:t>Ведущее направление – реализм.</a:t>
            </a:r>
            <a:endParaRPr lang="ru-RU" sz="2400" b="1" dirty="0"/>
          </a:p>
        </p:txBody>
      </p:sp>
      <p:sp>
        <p:nvSpPr>
          <p:cNvPr id="5" name="Выгнутая влево стрелка 4"/>
          <p:cNvSpPr/>
          <p:nvPr/>
        </p:nvSpPr>
        <p:spPr>
          <a:xfrm>
            <a:off x="464088" y="908720"/>
            <a:ext cx="1515624" cy="1944215"/>
          </a:xfrm>
          <a:prstGeom prst="curvedRightArrow">
            <a:avLst/>
          </a:prstGeom>
          <a:solidFill>
            <a:schemeClr val="accent2">
              <a:lumMod val="60000"/>
              <a:lumOff val="40000"/>
            </a:schemeClr>
          </a:solidFill>
          <a:ln w="5715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247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286000" y="1997839"/>
            <a:ext cx="5598368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Усиление кризиса крепостнической системы, рост демократических тенденций. </a:t>
            </a:r>
          </a:p>
          <a:p>
            <a:r>
              <a:rPr lang="ru-RU" sz="2400" b="1" dirty="0" smtClean="0"/>
              <a:t>Развитие идей революции и утопического социализма.</a:t>
            </a:r>
          </a:p>
          <a:p>
            <a:r>
              <a:rPr lang="ru-RU" sz="2400" b="1" dirty="0" smtClean="0"/>
              <a:t>Рост влияния на общественную жизнь передовой журналистики. </a:t>
            </a:r>
          </a:p>
          <a:p>
            <a:r>
              <a:rPr lang="ru-RU" sz="2400" b="1" dirty="0" smtClean="0"/>
              <a:t>Идейная борьба славянофилов и западников.</a:t>
            </a:r>
          </a:p>
          <a:p>
            <a:r>
              <a:rPr lang="ru-RU" sz="2400" b="1" dirty="0" smtClean="0"/>
              <a:t>Расцвет «натуральной школы». </a:t>
            </a:r>
          </a:p>
          <a:p>
            <a:r>
              <a:rPr lang="ru-RU" sz="2400" b="1" dirty="0" smtClean="0"/>
              <a:t>Развитие темы «маленького человека». </a:t>
            </a:r>
            <a:endParaRPr lang="ru-RU" sz="2400" b="1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124744"/>
            <a:ext cx="7236296" cy="63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Выгнутая влево стрелка 4"/>
          <p:cNvSpPr/>
          <p:nvPr/>
        </p:nvSpPr>
        <p:spPr>
          <a:xfrm>
            <a:off x="182636" y="1268760"/>
            <a:ext cx="1869083" cy="1944216"/>
          </a:xfrm>
          <a:prstGeom prst="curvedRightArrow">
            <a:avLst/>
          </a:prstGeom>
          <a:solidFill>
            <a:schemeClr val="tx2">
              <a:lumMod val="40000"/>
              <a:lumOff val="60000"/>
            </a:schemeClr>
          </a:solidFill>
          <a:ln w="571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8612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43551" y="476672"/>
            <a:ext cx="8229600" cy="652018"/>
          </a:xfrm>
        </p:spPr>
        <p:txBody>
          <a:bodyPr>
            <a:noAutofit/>
          </a:bodyPr>
          <a:lstStyle/>
          <a:p>
            <a:r>
              <a:rPr lang="ru-RU" sz="2800" b="1" dirty="0" smtClean="0"/>
              <a:t>Основные события</a:t>
            </a:r>
            <a:br>
              <a:rPr lang="ru-RU" sz="2800" b="1" dirty="0" smtClean="0"/>
            </a:br>
            <a:r>
              <a:rPr lang="ru-RU" sz="2800" b="1" dirty="0" smtClean="0"/>
              <a:t> второй половины Х</a:t>
            </a:r>
            <a:r>
              <a:rPr lang="en-US" sz="2800" b="1" dirty="0" smtClean="0"/>
              <a:t>I</a:t>
            </a:r>
            <a:r>
              <a:rPr lang="ru-RU" sz="2800" b="1" dirty="0" smtClean="0"/>
              <a:t>Х века</a:t>
            </a:r>
            <a:endParaRPr lang="ru-RU" sz="2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1340768"/>
            <a:ext cx="5328592" cy="4464496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5940192" y="1385853"/>
            <a:ext cx="914400" cy="725760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6" name="Прямоугольник 5"/>
          <p:cNvSpPr/>
          <p:nvPr/>
        </p:nvSpPr>
        <p:spPr>
          <a:xfrm>
            <a:off x="5940192" y="2264013"/>
            <a:ext cx="914400" cy="72576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7" name="Прямоугольник 6"/>
          <p:cNvSpPr/>
          <p:nvPr/>
        </p:nvSpPr>
        <p:spPr>
          <a:xfrm>
            <a:off x="5940192" y="3142173"/>
            <a:ext cx="914400" cy="725760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8" name="Прямоугольник 7"/>
          <p:cNvSpPr/>
          <p:nvPr/>
        </p:nvSpPr>
        <p:spPr>
          <a:xfrm>
            <a:off x="5940192" y="4020333"/>
            <a:ext cx="914400" cy="725760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9" name="Прямоугольник 8"/>
          <p:cNvSpPr/>
          <p:nvPr/>
        </p:nvSpPr>
        <p:spPr>
          <a:xfrm>
            <a:off x="5940192" y="4898493"/>
            <a:ext cx="914400" cy="725760"/>
          </a:xfrm>
          <a:prstGeom prst="rect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0" name="Прямоугольник 9"/>
          <p:cNvSpPr/>
          <p:nvPr/>
        </p:nvSpPr>
        <p:spPr>
          <a:xfrm>
            <a:off x="5940192" y="5776653"/>
            <a:ext cx="914400" cy="725760"/>
          </a:xfrm>
          <a:prstGeom prst="rect">
            <a:avLst/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1" name="Прямоугольник 10"/>
          <p:cNvSpPr/>
          <p:nvPr/>
        </p:nvSpPr>
        <p:spPr>
          <a:xfrm>
            <a:off x="7018312" y="1407271"/>
            <a:ext cx="914400" cy="725760"/>
          </a:xfrm>
          <a:prstGeom prst="rect">
            <a:avLst/>
          </a:prstGeom>
          <a:blipFill dpi="0"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2" name="Прямоугольник 11"/>
          <p:cNvSpPr/>
          <p:nvPr/>
        </p:nvSpPr>
        <p:spPr>
          <a:xfrm>
            <a:off x="7018312" y="2265767"/>
            <a:ext cx="914400" cy="725760"/>
          </a:xfrm>
          <a:prstGeom prst="rect">
            <a:avLst/>
          </a:prstGeom>
          <a:blipFill dpi="0"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3" name="Прямоугольник 12"/>
          <p:cNvSpPr/>
          <p:nvPr/>
        </p:nvSpPr>
        <p:spPr>
          <a:xfrm>
            <a:off x="7018312" y="3124117"/>
            <a:ext cx="914400" cy="725760"/>
          </a:xfrm>
          <a:prstGeom prst="rect">
            <a:avLst/>
          </a:prstGeom>
          <a:blipFill dpi="0"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4" name="Прямоугольник 13"/>
          <p:cNvSpPr/>
          <p:nvPr/>
        </p:nvSpPr>
        <p:spPr>
          <a:xfrm>
            <a:off x="7064943" y="4020333"/>
            <a:ext cx="855406" cy="725760"/>
          </a:xfrm>
          <a:prstGeom prst="rect">
            <a:avLst/>
          </a:prstGeom>
          <a:blipFill dpi="0"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5" name="Прямоугольник 14"/>
          <p:cNvSpPr/>
          <p:nvPr/>
        </p:nvSpPr>
        <p:spPr>
          <a:xfrm>
            <a:off x="7047809" y="4904526"/>
            <a:ext cx="855406" cy="725760"/>
          </a:xfrm>
          <a:prstGeom prst="rect">
            <a:avLst/>
          </a:prstGeom>
          <a:blipFill dpi="0"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6" name="Прямоугольник 15"/>
          <p:cNvSpPr/>
          <p:nvPr/>
        </p:nvSpPr>
        <p:spPr>
          <a:xfrm>
            <a:off x="7077306" y="5776653"/>
            <a:ext cx="855406" cy="725760"/>
          </a:xfrm>
          <a:prstGeom prst="rect">
            <a:avLst/>
          </a:prstGeom>
          <a:blipFill dpi="0"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7" name="Прямоугольник 16"/>
          <p:cNvSpPr/>
          <p:nvPr/>
        </p:nvSpPr>
        <p:spPr>
          <a:xfrm>
            <a:off x="8085112" y="1407271"/>
            <a:ext cx="914400" cy="725760"/>
          </a:xfrm>
          <a:prstGeom prst="rect">
            <a:avLst/>
          </a:prstGeom>
          <a:blipFill dpi="0"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8" name="Прямоугольник 17"/>
          <p:cNvSpPr/>
          <p:nvPr/>
        </p:nvSpPr>
        <p:spPr>
          <a:xfrm>
            <a:off x="8085112" y="2285239"/>
            <a:ext cx="914400" cy="725760"/>
          </a:xfrm>
          <a:prstGeom prst="rect">
            <a:avLst/>
          </a:prstGeom>
          <a:blipFill dpi="0" rotWithShape="1"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9" name="Прямоугольник 18"/>
          <p:cNvSpPr/>
          <p:nvPr/>
        </p:nvSpPr>
        <p:spPr>
          <a:xfrm>
            <a:off x="8085112" y="3163207"/>
            <a:ext cx="914400" cy="725760"/>
          </a:xfrm>
          <a:prstGeom prst="rect">
            <a:avLst/>
          </a:prstGeom>
          <a:blipFill dpi="0" rotWithShape="1"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20" name="Прямоугольник 19"/>
          <p:cNvSpPr/>
          <p:nvPr/>
        </p:nvSpPr>
        <p:spPr>
          <a:xfrm>
            <a:off x="8085112" y="4041175"/>
            <a:ext cx="914400" cy="725760"/>
          </a:xfrm>
          <a:prstGeom prst="rect">
            <a:avLst/>
          </a:prstGeom>
          <a:blipFill dpi="0" rotWithShape="1"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21" name="Прямоугольник 20"/>
          <p:cNvSpPr/>
          <p:nvPr/>
        </p:nvSpPr>
        <p:spPr>
          <a:xfrm>
            <a:off x="8085112" y="4919143"/>
            <a:ext cx="914400" cy="725760"/>
          </a:xfrm>
          <a:prstGeom prst="rect">
            <a:avLst/>
          </a:prstGeom>
          <a:blipFill dpi="0" rotWithShape="1"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22" name="Прямоугольник 21"/>
          <p:cNvSpPr/>
          <p:nvPr/>
        </p:nvSpPr>
        <p:spPr>
          <a:xfrm>
            <a:off x="8085112" y="5797111"/>
            <a:ext cx="914400" cy="725760"/>
          </a:xfrm>
          <a:prstGeom prst="rect">
            <a:avLst/>
          </a:prstGeom>
          <a:blipFill dpi="0" rotWithShape="1"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23" name="Прямоугольник 22"/>
          <p:cNvSpPr/>
          <p:nvPr/>
        </p:nvSpPr>
        <p:spPr>
          <a:xfrm>
            <a:off x="8086049" y="476672"/>
            <a:ext cx="914400" cy="725760"/>
          </a:xfrm>
          <a:prstGeom prst="rect">
            <a:avLst/>
          </a:prstGeom>
          <a:blipFill dpi="0" rotWithShape="1"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05337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Основные события</a:t>
            </a:r>
            <a:br>
              <a:rPr lang="ru-RU" b="1" dirty="0" smtClean="0"/>
            </a:br>
            <a:r>
              <a:rPr lang="ru-RU" b="1" dirty="0" smtClean="0"/>
              <a:t> второй половины Х</a:t>
            </a:r>
            <a:r>
              <a:rPr lang="en-US" b="1" dirty="0" smtClean="0"/>
              <a:t>I</a:t>
            </a:r>
            <a:r>
              <a:rPr lang="ru-RU" b="1" dirty="0" smtClean="0"/>
              <a:t>Х века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1340768"/>
            <a:ext cx="5328592" cy="4464496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762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5940192" y="1385853"/>
            <a:ext cx="914400" cy="72576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1" name="Прямоугольник 10"/>
          <p:cNvSpPr/>
          <p:nvPr/>
        </p:nvSpPr>
        <p:spPr>
          <a:xfrm>
            <a:off x="5940192" y="2264013"/>
            <a:ext cx="914400" cy="725760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2" name="Прямоугольник 11"/>
          <p:cNvSpPr/>
          <p:nvPr/>
        </p:nvSpPr>
        <p:spPr>
          <a:xfrm>
            <a:off x="5940192" y="3142173"/>
            <a:ext cx="914400" cy="725760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3" name="Прямоугольник 12"/>
          <p:cNvSpPr/>
          <p:nvPr/>
        </p:nvSpPr>
        <p:spPr>
          <a:xfrm>
            <a:off x="5940192" y="4020333"/>
            <a:ext cx="914400" cy="725760"/>
          </a:xfrm>
          <a:prstGeom prst="rect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4" name="Прямоугольник 13"/>
          <p:cNvSpPr/>
          <p:nvPr/>
        </p:nvSpPr>
        <p:spPr>
          <a:xfrm>
            <a:off x="5940192" y="4898493"/>
            <a:ext cx="914400" cy="725760"/>
          </a:xfrm>
          <a:prstGeom prst="rect">
            <a:avLst/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5" name="Прямоугольник 14"/>
          <p:cNvSpPr/>
          <p:nvPr/>
        </p:nvSpPr>
        <p:spPr>
          <a:xfrm>
            <a:off x="5940192" y="5776653"/>
            <a:ext cx="914400" cy="725760"/>
          </a:xfrm>
          <a:prstGeom prst="rect">
            <a:avLst/>
          </a:prstGeom>
          <a:blipFill dpi="0"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6" name="Прямоугольник 15"/>
          <p:cNvSpPr/>
          <p:nvPr/>
        </p:nvSpPr>
        <p:spPr>
          <a:xfrm>
            <a:off x="7018312" y="1407271"/>
            <a:ext cx="914400" cy="725760"/>
          </a:xfrm>
          <a:prstGeom prst="rect">
            <a:avLst/>
          </a:prstGeom>
          <a:blipFill dpi="0"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7" name="Прямоугольник 16"/>
          <p:cNvSpPr/>
          <p:nvPr/>
        </p:nvSpPr>
        <p:spPr>
          <a:xfrm>
            <a:off x="7018312" y="2265767"/>
            <a:ext cx="914400" cy="725760"/>
          </a:xfrm>
          <a:prstGeom prst="rect">
            <a:avLst/>
          </a:prstGeom>
          <a:blipFill dpi="0"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8" name="Прямоугольник 17"/>
          <p:cNvSpPr/>
          <p:nvPr/>
        </p:nvSpPr>
        <p:spPr>
          <a:xfrm>
            <a:off x="7018312" y="3124117"/>
            <a:ext cx="914400" cy="725760"/>
          </a:xfrm>
          <a:prstGeom prst="rect">
            <a:avLst/>
          </a:prstGeom>
          <a:blipFill dpi="0"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9" name="Прямоугольник 18"/>
          <p:cNvSpPr/>
          <p:nvPr/>
        </p:nvSpPr>
        <p:spPr>
          <a:xfrm>
            <a:off x="7064943" y="4020333"/>
            <a:ext cx="855406" cy="725760"/>
          </a:xfrm>
          <a:prstGeom prst="rect">
            <a:avLst/>
          </a:prstGeom>
          <a:blipFill dpi="0"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20" name="Прямоугольник 19"/>
          <p:cNvSpPr/>
          <p:nvPr/>
        </p:nvSpPr>
        <p:spPr>
          <a:xfrm>
            <a:off x="7047809" y="4904526"/>
            <a:ext cx="855406" cy="725760"/>
          </a:xfrm>
          <a:prstGeom prst="rect">
            <a:avLst/>
          </a:prstGeom>
          <a:blipFill dpi="0"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21" name="Прямоугольник 20"/>
          <p:cNvSpPr/>
          <p:nvPr/>
        </p:nvSpPr>
        <p:spPr>
          <a:xfrm>
            <a:off x="7077306" y="5776653"/>
            <a:ext cx="855406" cy="725760"/>
          </a:xfrm>
          <a:prstGeom prst="rect">
            <a:avLst/>
          </a:prstGeom>
          <a:blipFill dpi="0"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22" name="Прямоугольник 21"/>
          <p:cNvSpPr/>
          <p:nvPr/>
        </p:nvSpPr>
        <p:spPr>
          <a:xfrm>
            <a:off x="8085112" y="1407271"/>
            <a:ext cx="914400" cy="725760"/>
          </a:xfrm>
          <a:prstGeom prst="rect">
            <a:avLst/>
          </a:prstGeom>
          <a:blipFill dpi="0" rotWithShape="1"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23" name="Прямоугольник 22"/>
          <p:cNvSpPr/>
          <p:nvPr/>
        </p:nvSpPr>
        <p:spPr>
          <a:xfrm>
            <a:off x="8085112" y="2285239"/>
            <a:ext cx="914400" cy="725760"/>
          </a:xfrm>
          <a:prstGeom prst="rect">
            <a:avLst/>
          </a:prstGeom>
          <a:blipFill dpi="0" rotWithShape="1"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24" name="Прямоугольник 23"/>
          <p:cNvSpPr/>
          <p:nvPr/>
        </p:nvSpPr>
        <p:spPr>
          <a:xfrm>
            <a:off x="8085112" y="3163207"/>
            <a:ext cx="914400" cy="725760"/>
          </a:xfrm>
          <a:prstGeom prst="rect">
            <a:avLst/>
          </a:prstGeom>
          <a:blipFill dpi="0" rotWithShape="1"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25" name="Прямоугольник 24"/>
          <p:cNvSpPr/>
          <p:nvPr/>
        </p:nvSpPr>
        <p:spPr>
          <a:xfrm>
            <a:off x="8085112" y="4041175"/>
            <a:ext cx="914400" cy="725760"/>
          </a:xfrm>
          <a:prstGeom prst="rect">
            <a:avLst/>
          </a:prstGeom>
          <a:blipFill dpi="0" rotWithShape="1"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26" name="Прямоугольник 25"/>
          <p:cNvSpPr/>
          <p:nvPr/>
        </p:nvSpPr>
        <p:spPr>
          <a:xfrm>
            <a:off x="8085112" y="4919143"/>
            <a:ext cx="914400" cy="725760"/>
          </a:xfrm>
          <a:prstGeom prst="rect">
            <a:avLst/>
          </a:prstGeom>
          <a:blipFill dpi="0" rotWithShape="1"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27" name="Прямоугольник 26"/>
          <p:cNvSpPr/>
          <p:nvPr/>
        </p:nvSpPr>
        <p:spPr>
          <a:xfrm>
            <a:off x="8085112" y="5797111"/>
            <a:ext cx="914400" cy="725760"/>
          </a:xfrm>
          <a:prstGeom prst="rect">
            <a:avLst/>
          </a:prstGeom>
          <a:blipFill dpi="0" rotWithShape="1"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28" name="TextBox 27"/>
          <p:cNvSpPr txBox="1"/>
          <p:nvPr/>
        </p:nvSpPr>
        <p:spPr>
          <a:xfrm>
            <a:off x="827584" y="6040748"/>
            <a:ext cx="42587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Крестьянские бунты  -1851 год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2638031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Основные события</a:t>
            </a:r>
            <a:br>
              <a:rPr lang="ru-RU" b="1" dirty="0" smtClean="0"/>
            </a:br>
            <a:r>
              <a:rPr lang="ru-RU" b="1" dirty="0" smtClean="0"/>
              <a:t> второй половины Х</a:t>
            </a:r>
            <a:r>
              <a:rPr lang="en-US" b="1" dirty="0" smtClean="0"/>
              <a:t>I</a:t>
            </a:r>
            <a:r>
              <a:rPr lang="ru-RU" b="1" dirty="0" smtClean="0"/>
              <a:t>Х века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1340768"/>
            <a:ext cx="5328592" cy="4464496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762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5940192" y="1385853"/>
            <a:ext cx="914400" cy="72576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6" name="Прямоугольник 5"/>
          <p:cNvSpPr/>
          <p:nvPr/>
        </p:nvSpPr>
        <p:spPr>
          <a:xfrm>
            <a:off x="5940192" y="2264013"/>
            <a:ext cx="914400" cy="725760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7" name="Прямоугольник 6"/>
          <p:cNvSpPr/>
          <p:nvPr/>
        </p:nvSpPr>
        <p:spPr>
          <a:xfrm>
            <a:off x="5940192" y="3142173"/>
            <a:ext cx="914400" cy="725760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8" name="Прямоугольник 7"/>
          <p:cNvSpPr/>
          <p:nvPr/>
        </p:nvSpPr>
        <p:spPr>
          <a:xfrm>
            <a:off x="5940192" y="4020333"/>
            <a:ext cx="914400" cy="725760"/>
          </a:xfrm>
          <a:prstGeom prst="rect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9" name="Прямоугольник 8"/>
          <p:cNvSpPr/>
          <p:nvPr/>
        </p:nvSpPr>
        <p:spPr>
          <a:xfrm>
            <a:off x="5940192" y="4898493"/>
            <a:ext cx="914400" cy="725760"/>
          </a:xfrm>
          <a:prstGeom prst="rect">
            <a:avLst/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0" name="Прямоугольник 9"/>
          <p:cNvSpPr/>
          <p:nvPr/>
        </p:nvSpPr>
        <p:spPr>
          <a:xfrm>
            <a:off x="5940192" y="5776653"/>
            <a:ext cx="914400" cy="725760"/>
          </a:xfrm>
          <a:prstGeom prst="rect">
            <a:avLst/>
          </a:prstGeom>
          <a:blipFill dpi="0"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1" name="Прямоугольник 10"/>
          <p:cNvSpPr/>
          <p:nvPr/>
        </p:nvSpPr>
        <p:spPr>
          <a:xfrm>
            <a:off x="7018312" y="1407271"/>
            <a:ext cx="914400" cy="725760"/>
          </a:xfrm>
          <a:prstGeom prst="rect">
            <a:avLst/>
          </a:prstGeom>
          <a:blipFill dpi="0"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2" name="Прямоугольник 11"/>
          <p:cNvSpPr/>
          <p:nvPr/>
        </p:nvSpPr>
        <p:spPr>
          <a:xfrm>
            <a:off x="7018312" y="2265767"/>
            <a:ext cx="914400" cy="725760"/>
          </a:xfrm>
          <a:prstGeom prst="rect">
            <a:avLst/>
          </a:prstGeom>
          <a:blipFill dpi="0"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3" name="Прямоугольник 12"/>
          <p:cNvSpPr/>
          <p:nvPr/>
        </p:nvSpPr>
        <p:spPr>
          <a:xfrm>
            <a:off x="7018312" y="3124117"/>
            <a:ext cx="914400" cy="725760"/>
          </a:xfrm>
          <a:prstGeom prst="rect">
            <a:avLst/>
          </a:prstGeom>
          <a:blipFill dpi="0"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4" name="Прямоугольник 13"/>
          <p:cNvSpPr/>
          <p:nvPr/>
        </p:nvSpPr>
        <p:spPr>
          <a:xfrm>
            <a:off x="7064943" y="4020333"/>
            <a:ext cx="855406" cy="725760"/>
          </a:xfrm>
          <a:prstGeom prst="rect">
            <a:avLst/>
          </a:prstGeom>
          <a:blipFill dpi="0"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5" name="Прямоугольник 14"/>
          <p:cNvSpPr/>
          <p:nvPr/>
        </p:nvSpPr>
        <p:spPr>
          <a:xfrm>
            <a:off x="7047809" y="4904526"/>
            <a:ext cx="855406" cy="725760"/>
          </a:xfrm>
          <a:prstGeom prst="rect">
            <a:avLst/>
          </a:prstGeom>
          <a:blipFill dpi="0"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6" name="Прямоугольник 15"/>
          <p:cNvSpPr/>
          <p:nvPr/>
        </p:nvSpPr>
        <p:spPr>
          <a:xfrm>
            <a:off x="7077306" y="5776653"/>
            <a:ext cx="855406" cy="725760"/>
          </a:xfrm>
          <a:prstGeom prst="rect">
            <a:avLst/>
          </a:prstGeom>
          <a:blipFill dpi="0"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7" name="Прямоугольник 16"/>
          <p:cNvSpPr/>
          <p:nvPr/>
        </p:nvSpPr>
        <p:spPr>
          <a:xfrm>
            <a:off x="8085112" y="1407271"/>
            <a:ext cx="914400" cy="725760"/>
          </a:xfrm>
          <a:prstGeom prst="rect">
            <a:avLst/>
          </a:prstGeom>
          <a:blipFill dpi="0" rotWithShape="1"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8" name="Прямоугольник 17"/>
          <p:cNvSpPr/>
          <p:nvPr/>
        </p:nvSpPr>
        <p:spPr>
          <a:xfrm>
            <a:off x="8085112" y="2285239"/>
            <a:ext cx="914400" cy="725760"/>
          </a:xfrm>
          <a:prstGeom prst="rect">
            <a:avLst/>
          </a:prstGeom>
          <a:blipFill dpi="0" rotWithShape="1"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9" name="Прямоугольник 18"/>
          <p:cNvSpPr/>
          <p:nvPr/>
        </p:nvSpPr>
        <p:spPr>
          <a:xfrm>
            <a:off x="8085112" y="3163207"/>
            <a:ext cx="914400" cy="725760"/>
          </a:xfrm>
          <a:prstGeom prst="rect">
            <a:avLst/>
          </a:prstGeom>
          <a:blipFill dpi="0" rotWithShape="1"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20" name="Прямоугольник 19"/>
          <p:cNvSpPr/>
          <p:nvPr/>
        </p:nvSpPr>
        <p:spPr>
          <a:xfrm>
            <a:off x="8085112" y="4041175"/>
            <a:ext cx="914400" cy="725760"/>
          </a:xfrm>
          <a:prstGeom prst="rect">
            <a:avLst/>
          </a:prstGeom>
          <a:blipFill dpi="0" rotWithShape="1"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21" name="Прямоугольник 20"/>
          <p:cNvSpPr/>
          <p:nvPr/>
        </p:nvSpPr>
        <p:spPr>
          <a:xfrm>
            <a:off x="8085112" y="4919143"/>
            <a:ext cx="914400" cy="725760"/>
          </a:xfrm>
          <a:prstGeom prst="rect">
            <a:avLst/>
          </a:prstGeom>
          <a:blipFill dpi="0" rotWithShape="1"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22" name="Прямоугольник 21"/>
          <p:cNvSpPr/>
          <p:nvPr/>
        </p:nvSpPr>
        <p:spPr>
          <a:xfrm>
            <a:off x="8085112" y="5797111"/>
            <a:ext cx="914400" cy="725760"/>
          </a:xfrm>
          <a:prstGeom prst="rect">
            <a:avLst/>
          </a:prstGeom>
          <a:blipFill dpi="0" rotWithShape="1"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23" name="TextBox 22"/>
          <p:cNvSpPr txBox="1"/>
          <p:nvPr/>
        </p:nvSpPr>
        <p:spPr>
          <a:xfrm>
            <a:off x="60357" y="5797111"/>
            <a:ext cx="599895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1851 -железнодорожное движение между </a:t>
            </a:r>
          </a:p>
          <a:p>
            <a:r>
              <a:rPr lang="ru-RU" sz="2400" b="1" dirty="0" smtClean="0"/>
              <a:t>Москвой и Петербургом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2660225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Основные события</a:t>
            </a:r>
            <a:br>
              <a:rPr lang="ru-RU" b="1" dirty="0" smtClean="0"/>
            </a:br>
            <a:r>
              <a:rPr lang="ru-RU" b="1" dirty="0" smtClean="0"/>
              <a:t> второй половины Х</a:t>
            </a:r>
            <a:r>
              <a:rPr lang="en-US" b="1" dirty="0" smtClean="0"/>
              <a:t>I</a:t>
            </a:r>
            <a:r>
              <a:rPr lang="ru-RU" b="1" dirty="0" smtClean="0"/>
              <a:t>Х века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1340768"/>
            <a:ext cx="5256584" cy="4464496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762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5940192" y="1385853"/>
            <a:ext cx="914400" cy="72576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6" name="Прямоугольник 5"/>
          <p:cNvSpPr/>
          <p:nvPr/>
        </p:nvSpPr>
        <p:spPr>
          <a:xfrm>
            <a:off x="5940192" y="2264013"/>
            <a:ext cx="914400" cy="725760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7" name="Прямоугольник 6"/>
          <p:cNvSpPr/>
          <p:nvPr/>
        </p:nvSpPr>
        <p:spPr>
          <a:xfrm>
            <a:off x="5940192" y="3142173"/>
            <a:ext cx="914400" cy="725760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8" name="Прямоугольник 7"/>
          <p:cNvSpPr/>
          <p:nvPr/>
        </p:nvSpPr>
        <p:spPr>
          <a:xfrm>
            <a:off x="5940192" y="4020333"/>
            <a:ext cx="914400" cy="725760"/>
          </a:xfrm>
          <a:prstGeom prst="rect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9" name="Прямоугольник 8"/>
          <p:cNvSpPr/>
          <p:nvPr/>
        </p:nvSpPr>
        <p:spPr>
          <a:xfrm>
            <a:off x="5940192" y="4898493"/>
            <a:ext cx="914400" cy="725760"/>
          </a:xfrm>
          <a:prstGeom prst="rect">
            <a:avLst/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0" name="Прямоугольник 9"/>
          <p:cNvSpPr/>
          <p:nvPr/>
        </p:nvSpPr>
        <p:spPr>
          <a:xfrm>
            <a:off x="5940192" y="5776653"/>
            <a:ext cx="914400" cy="725760"/>
          </a:xfrm>
          <a:prstGeom prst="rect">
            <a:avLst/>
          </a:prstGeom>
          <a:blipFill dpi="0"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1" name="Прямоугольник 10"/>
          <p:cNvSpPr/>
          <p:nvPr/>
        </p:nvSpPr>
        <p:spPr>
          <a:xfrm>
            <a:off x="7018312" y="1407271"/>
            <a:ext cx="914400" cy="725760"/>
          </a:xfrm>
          <a:prstGeom prst="rect">
            <a:avLst/>
          </a:prstGeom>
          <a:blipFill dpi="0"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2" name="Прямоугольник 11"/>
          <p:cNvSpPr/>
          <p:nvPr/>
        </p:nvSpPr>
        <p:spPr>
          <a:xfrm>
            <a:off x="7018312" y="2265767"/>
            <a:ext cx="914400" cy="725760"/>
          </a:xfrm>
          <a:prstGeom prst="rect">
            <a:avLst/>
          </a:prstGeom>
          <a:blipFill dpi="0"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3" name="Прямоугольник 12"/>
          <p:cNvSpPr/>
          <p:nvPr/>
        </p:nvSpPr>
        <p:spPr>
          <a:xfrm>
            <a:off x="7018312" y="3124117"/>
            <a:ext cx="914400" cy="725760"/>
          </a:xfrm>
          <a:prstGeom prst="rect">
            <a:avLst/>
          </a:prstGeom>
          <a:blipFill dpi="0"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4" name="Прямоугольник 13"/>
          <p:cNvSpPr/>
          <p:nvPr/>
        </p:nvSpPr>
        <p:spPr>
          <a:xfrm>
            <a:off x="7064943" y="4020333"/>
            <a:ext cx="855406" cy="725760"/>
          </a:xfrm>
          <a:prstGeom prst="rect">
            <a:avLst/>
          </a:prstGeom>
          <a:blipFill dpi="0"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5" name="Прямоугольник 14"/>
          <p:cNvSpPr/>
          <p:nvPr/>
        </p:nvSpPr>
        <p:spPr>
          <a:xfrm>
            <a:off x="7047809" y="4904526"/>
            <a:ext cx="855406" cy="725760"/>
          </a:xfrm>
          <a:prstGeom prst="rect">
            <a:avLst/>
          </a:prstGeom>
          <a:blipFill dpi="0"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6" name="Прямоугольник 15"/>
          <p:cNvSpPr/>
          <p:nvPr/>
        </p:nvSpPr>
        <p:spPr>
          <a:xfrm>
            <a:off x="7077306" y="5776653"/>
            <a:ext cx="855406" cy="725760"/>
          </a:xfrm>
          <a:prstGeom prst="rect">
            <a:avLst/>
          </a:prstGeom>
          <a:blipFill dpi="0"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7" name="Прямоугольник 16"/>
          <p:cNvSpPr/>
          <p:nvPr/>
        </p:nvSpPr>
        <p:spPr>
          <a:xfrm>
            <a:off x="8085112" y="1407271"/>
            <a:ext cx="914400" cy="725760"/>
          </a:xfrm>
          <a:prstGeom prst="rect">
            <a:avLst/>
          </a:prstGeom>
          <a:blipFill dpi="0" rotWithShape="1"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8" name="Прямоугольник 17"/>
          <p:cNvSpPr/>
          <p:nvPr/>
        </p:nvSpPr>
        <p:spPr>
          <a:xfrm>
            <a:off x="8085112" y="2285239"/>
            <a:ext cx="914400" cy="725760"/>
          </a:xfrm>
          <a:prstGeom prst="rect">
            <a:avLst/>
          </a:prstGeom>
          <a:blipFill dpi="0" rotWithShape="1"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9" name="Прямоугольник 18"/>
          <p:cNvSpPr/>
          <p:nvPr/>
        </p:nvSpPr>
        <p:spPr>
          <a:xfrm>
            <a:off x="8085112" y="3163207"/>
            <a:ext cx="914400" cy="725760"/>
          </a:xfrm>
          <a:prstGeom prst="rect">
            <a:avLst/>
          </a:prstGeom>
          <a:blipFill dpi="0" rotWithShape="1"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20" name="Прямоугольник 19"/>
          <p:cNvSpPr/>
          <p:nvPr/>
        </p:nvSpPr>
        <p:spPr>
          <a:xfrm>
            <a:off x="8085112" y="4041175"/>
            <a:ext cx="914400" cy="725760"/>
          </a:xfrm>
          <a:prstGeom prst="rect">
            <a:avLst/>
          </a:prstGeom>
          <a:blipFill dpi="0" rotWithShape="1"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21" name="Прямоугольник 20"/>
          <p:cNvSpPr/>
          <p:nvPr/>
        </p:nvSpPr>
        <p:spPr>
          <a:xfrm>
            <a:off x="8085112" y="4919143"/>
            <a:ext cx="914400" cy="725760"/>
          </a:xfrm>
          <a:prstGeom prst="rect">
            <a:avLst/>
          </a:prstGeom>
          <a:blipFill dpi="0" rotWithShape="1"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22" name="Прямоугольник 21"/>
          <p:cNvSpPr/>
          <p:nvPr/>
        </p:nvSpPr>
        <p:spPr>
          <a:xfrm>
            <a:off x="8085112" y="5797111"/>
            <a:ext cx="914400" cy="725760"/>
          </a:xfrm>
          <a:prstGeom prst="rect">
            <a:avLst/>
          </a:prstGeom>
          <a:blipFill dpi="0" rotWithShape="1"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23" name="TextBox 22"/>
          <p:cNvSpPr txBox="1"/>
          <p:nvPr/>
        </p:nvSpPr>
        <p:spPr>
          <a:xfrm>
            <a:off x="461979" y="6003735"/>
            <a:ext cx="51718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1853 – начало Крымской войны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3991284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Основные события</a:t>
            </a:r>
            <a:br>
              <a:rPr lang="ru-RU" b="1" dirty="0" smtClean="0"/>
            </a:br>
            <a:r>
              <a:rPr lang="ru-RU" b="1" dirty="0" smtClean="0"/>
              <a:t> второй половины Х</a:t>
            </a:r>
            <a:r>
              <a:rPr lang="en-US" b="1" dirty="0" smtClean="0"/>
              <a:t>I</a:t>
            </a:r>
            <a:r>
              <a:rPr lang="ru-RU" b="1" dirty="0" smtClean="0"/>
              <a:t>Х века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1340768"/>
            <a:ext cx="5256584" cy="4464496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762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5940192" y="1385853"/>
            <a:ext cx="914400" cy="72576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6" name="Прямоугольник 5"/>
          <p:cNvSpPr/>
          <p:nvPr/>
        </p:nvSpPr>
        <p:spPr>
          <a:xfrm>
            <a:off x="5940192" y="2264013"/>
            <a:ext cx="914400" cy="725760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7" name="Прямоугольник 6"/>
          <p:cNvSpPr/>
          <p:nvPr/>
        </p:nvSpPr>
        <p:spPr>
          <a:xfrm>
            <a:off x="5940192" y="3142173"/>
            <a:ext cx="914400" cy="725760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8" name="Прямоугольник 7"/>
          <p:cNvSpPr/>
          <p:nvPr/>
        </p:nvSpPr>
        <p:spPr>
          <a:xfrm>
            <a:off x="5940192" y="4020333"/>
            <a:ext cx="914400" cy="725760"/>
          </a:xfrm>
          <a:prstGeom prst="rect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9" name="Прямоугольник 8"/>
          <p:cNvSpPr/>
          <p:nvPr/>
        </p:nvSpPr>
        <p:spPr>
          <a:xfrm>
            <a:off x="5940192" y="4898493"/>
            <a:ext cx="914400" cy="725760"/>
          </a:xfrm>
          <a:prstGeom prst="rect">
            <a:avLst/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0" name="Прямоугольник 9"/>
          <p:cNvSpPr/>
          <p:nvPr/>
        </p:nvSpPr>
        <p:spPr>
          <a:xfrm>
            <a:off x="5940192" y="5776653"/>
            <a:ext cx="914400" cy="725760"/>
          </a:xfrm>
          <a:prstGeom prst="rect">
            <a:avLst/>
          </a:prstGeom>
          <a:blipFill dpi="0"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1" name="Прямоугольник 10"/>
          <p:cNvSpPr/>
          <p:nvPr/>
        </p:nvSpPr>
        <p:spPr>
          <a:xfrm>
            <a:off x="7018312" y="1407271"/>
            <a:ext cx="914400" cy="725760"/>
          </a:xfrm>
          <a:prstGeom prst="rect">
            <a:avLst/>
          </a:prstGeom>
          <a:blipFill dpi="0"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2" name="Прямоугольник 11"/>
          <p:cNvSpPr/>
          <p:nvPr/>
        </p:nvSpPr>
        <p:spPr>
          <a:xfrm>
            <a:off x="7018312" y="2265767"/>
            <a:ext cx="914400" cy="725760"/>
          </a:xfrm>
          <a:prstGeom prst="rect">
            <a:avLst/>
          </a:prstGeom>
          <a:blipFill dpi="0"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3" name="Прямоугольник 12"/>
          <p:cNvSpPr/>
          <p:nvPr/>
        </p:nvSpPr>
        <p:spPr>
          <a:xfrm>
            <a:off x="7018312" y="3124117"/>
            <a:ext cx="914400" cy="725760"/>
          </a:xfrm>
          <a:prstGeom prst="rect">
            <a:avLst/>
          </a:prstGeom>
          <a:blipFill dpi="0"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4" name="Прямоугольник 13"/>
          <p:cNvSpPr/>
          <p:nvPr/>
        </p:nvSpPr>
        <p:spPr>
          <a:xfrm>
            <a:off x="7064943" y="4020333"/>
            <a:ext cx="855406" cy="725760"/>
          </a:xfrm>
          <a:prstGeom prst="rect">
            <a:avLst/>
          </a:prstGeom>
          <a:blipFill dpi="0"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5" name="Прямоугольник 14"/>
          <p:cNvSpPr/>
          <p:nvPr/>
        </p:nvSpPr>
        <p:spPr>
          <a:xfrm>
            <a:off x="7047809" y="4904526"/>
            <a:ext cx="855406" cy="725760"/>
          </a:xfrm>
          <a:prstGeom prst="rect">
            <a:avLst/>
          </a:prstGeom>
          <a:blipFill dpi="0"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6" name="Прямоугольник 15"/>
          <p:cNvSpPr/>
          <p:nvPr/>
        </p:nvSpPr>
        <p:spPr>
          <a:xfrm>
            <a:off x="7077306" y="5776653"/>
            <a:ext cx="855406" cy="725760"/>
          </a:xfrm>
          <a:prstGeom prst="rect">
            <a:avLst/>
          </a:prstGeom>
          <a:blipFill dpi="0"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7" name="Прямоугольник 16"/>
          <p:cNvSpPr/>
          <p:nvPr/>
        </p:nvSpPr>
        <p:spPr>
          <a:xfrm>
            <a:off x="8085112" y="1407271"/>
            <a:ext cx="914400" cy="725760"/>
          </a:xfrm>
          <a:prstGeom prst="rect">
            <a:avLst/>
          </a:prstGeom>
          <a:blipFill dpi="0" rotWithShape="1"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8" name="Прямоугольник 17"/>
          <p:cNvSpPr/>
          <p:nvPr/>
        </p:nvSpPr>
        <p:spPr>
          <a:xfrm>
            <a:off x="8085112" y="2285239"/>
            <a:ext cx="914400" cy="725760"/>
          </a:xfrm>
          <a:prstGeom prst="rect">
            <a:avLst/>
          </a:prstGeom>
          <a:blipFill dpi="0" rotWithShape="1"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9" name="Прямоугольник 18"/>
          <p:cNvSpPr/>
          <p:nvPr/>
        </p:nvSpPr>
        <p:spPr>
          <a:xfrm>
            <a:off x="8085112" y="3163207"/>
            <a:ext cx="914400" cy="725760"/>
          </a:xfrm>
          <a:prstGeom prst="rect">
            <a:avLst/>
          </a:prstGeom>
          <a:blipFill dpi="0" rotWithShape="1"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20" name="Прямоугольник 19"/>
          <p:cNvSpPr/>
          <p:nvPr/>
        </p:nvSpPr>
        <p:spPr>
          <a:xfrm>
            <a:off x="8085112" y="4041175"/>
            <a:ext cx="914400" cy="725760"/>
          </a:xfrm>
          <a:prstGeom prst="rect">
            <a:avLst/>
          </a:prstGeom>
          <a:blipFill dpi="0" rotWithShape="1"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21" name="Прямоугольник 20"/>
          <p:cNvSpPr/>
          <p:nvPr/>
        </p:nvSpPr>
        <p:spPr>
          <a:xfrm>
            <a:off x="8085112" y="4919143"/>
            <a:ext cx="914400" cy="725760"/>
          </a:xfrm>
          <a:prstGeom prst="rect">
            <a:avLst/>
          </a:prstGeom>
          <a:blipFill dpi="0" rotWithShape="1"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22" name="Прямоугольник 21"/>
          <p:cNvSpPr/>
          <p:nvPr/>
        </p:nvSpPr>
        <p:spPr>
          <a:xfrm>
            <a:off x="8085112" y="5797111"/>
            <a:ext cx="914400" cy="725760"/>
          </a:xfrm>
          <a:prstGeom prst="rect">
            <a:avLst/>
          </a:prstGeom>
          <a:blipFill dpi="0" rotWithShape="1"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23" name="TextBox 22"/>
          <p:cNvSpPr txBox="1"/>
          <p:nvPr/>
        </p:nvSpPr>
        <p:spPr>
          <a:xfrm>
            <a:off x="57412" y="5959936"/>
            <a:ext cx="58558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/>
              <a:t>1853 – разгром турецкой эскадры русским флотом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166741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Основные события</a:t>
            </a:r>
            <a:br>
              <a:rPr lang="ru-RU" b="1" dirty="0" smtClean="0"/>
            </a:br>
            <a:r>
              <a:rPr lang="ru-RU" b="1" dirty="0" smtClean="0"/>
              <a:t> второй половины Х</a:t>
            </a:r>
            <a:r>
              <a:rPr lang="en-US" b="1" dirty="0" smtClean="0"/>
              <a:t>I</a:t>
            </a:r>
            <a:r>
              <a:rPr lang="ru-RU" b="1" dirty="0" smtClean="0"/>
              <a:t>Х века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1340768"/>
            <a:ext cx="5256584" cy="4464496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762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5940192" y="1385853"/>
            <a:ext cx="914400" cy="72576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6" name="Прямоугольник 5"/>
          <p:cNvSpPr/>
          <p:nvPr/>
        </p:nvSpPr>
        <p:spPr>
          <a:xfrm>
            <a:off x="5940192" y="2264013"/>
            <a:ext cx="914400" cy="725760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7" name="Прямоугольник 6"/>
          <p:cNvSpPr/>
          <p:nvPr/>
        </p:nvSpPr>
        <p:spPr>
          <a:xfrm>
            <a:off x="5940192" y="3142173"/>
            <a:ext cx="914400" cy="725760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8" name="Прямоугольник 7"/>
          <p:cNvSpPr/>
          <p:nvPr/>
        </p:nvSpPr>
        <p:spPr>
          <a:xfrm>
            <a:off x="5940192" y="4020333"/>
            <a:ext cx="914400" cy="725760"/>
          </a:xfrm>
          <a:prstGeom prst="rect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9" name="Прямоугольник 8"/>
          <p:cNvSpPr/>
          <p:nvPr/>
        </p:nvSpPr>
        <p:spPr>
          <a:xfrm>
            <a:off x="5940192" y="4898493"/>
            <a:ext cx="914400" cy="725760"/>
          </a:xfrm>
          <a:prstGeom prst="rect">
            <a:avLst/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0" name="Прямоугольник 9"/>
          <p:cNvSpPr/>
          <p:nvPr/>
        </p:nvSpPr>
        <p:spPr>
          <a:xfrm>
            <a:off x="5940192" y="5776653"/>
            <a:ext cx="914400" cy="725760"/>
          </a:xfrm>
          <a:prstGeom prst="rect">
            <a:avLst/>
          </a:prstGeom>
          <a:blipFill dpi="0"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1" name="Прямоугольник 10"/>
          <p:cNvSpPr/>
          <p:nvPr/>
        </p:nvSpPr>
        <p:spPr>
          <a:xfrm>
            <a:off x="7018312" y="1407271"/>
            <a:ext cx="914400" cy="725760"/>
          </a:xfrm>
          <a:prstGeom prst="rect">
            <a:avLst/>
          </a:prstGeom>
          <a:blipFill dpi="0"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2" name="Прямоугольник 11"/>
          <p:cNvSpPr/>
          <p:nvPr/>
        </p:nvSpPr>
        <p:spPr>
          <a:xfrm>
            <a:off x="7018312" y="2265767"/>
            <a:ext cx="914400" cy="725760"/>
          </a:xfrm>
          <a:prstGeom prst="rect">
            <a:avLst/>
          </a:prstGeom>
          <a:blipFill dpi="0"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3" name="Прямоугольник 12"/>
          <p:cNvSpPr/>
          <p:nvPr/>
        </p:nvSpPr>
        <p:spPr>
          <a:xfrm>
            <a:off x="7018312" y="3124117"/>
            <a:ext cx="914400" cy="725760"/>
          </a:xfrm>
          <a:prstGeom prst="rect">
            <a:avLst/>
          </a:prstGeom>
          <a:blipFill dpi="0"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4" name="Прямоугольник 13"/>
          <p:cNvSpPr/>
          <p:nvPr/>
        </p:nvSpPr>
        <p:spPr>
          <a:xfrm>
            <a:off x="7064943" y="4020333"/>
            <a:ext cx="855406" cy="725760"/>
          </a:xfrm>
          <a:prstGeom prst="rect">
            <a:avLst/>
          </a:prstGeom>
          <a:blipFill dpi="0"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5" name="Прямоугольник 14"/>
          <p:cNvSpPr/>
          <p:nvPr/>
        </p:nvSpPr>
        <p:spPr>
          <a:xfrm>
            <a:off x="7047809" y="4904526"/>
            <a:ext cx="855406" cy="725760"/>
          </a:xfrm>
          <a:prstGeom prst="rect">
            <a:avLst/>
          </a:prstGeom>
          <a:blipFill dpi="0"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6" name="Прямоугольник 15"/>
          <p:cNvSpPr/>
          <p:nvPr/>
        </p:nvSpPr>
        <p:spPr>
          <a:xfrm>
            <a:off x="7077306" y="5776653"/>
            <a:ext cx="855406" cy="725760"/>
          </a:xfrm>
          <a:prstGeom prst="rect">
            <a:avLst/>
          </a:prstGeom>
          <a:blipFill dpi="0"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7" name="Прямоугольник 16"/>
          <p:cNvSpPr/>
          <p:nvPr/>
        </p:nvSpPr>
        <p:spPr>
          <a:xfrm>
            <a:off x="8085112" y="1407271"/>
            <a:ext cx="914400" cy="725760"/>
          </a:xfrm>
          <a:prstGeom prst="rect">
            <a:avLst/>
          </a:prstGeom>
          <a:blipFill dpi="0" rotWithShape="1"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8" name="Прямоугольник 17"/>
          <p:cNvSpPr/>
          <p:nvPr/>
        </p:nvSpPr>
        <p:spPr>
          <a:xfrm>
            <a:off x="8085112" y="2285239"/>
            <a:ext cx="914400" cy="725760"/>
          </a:xfrm>
          <a:prstGeom prst="rect">
            <a:avLst/>
          </a:prstGeom>
          <a:blipFill dpi="0" rotWithShape="1"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9" name="Прямоугольник 18"/>
          <p:cNvSpPr/>
          <p:nvPr/>
        </p:nvSpPr>
        <p:spPr>
          <a:xfrm>
            <a:off x="8085112" y="3163207"/>
            <a:ext cx="914400" cy="725760"/>
          </a:xfrm>
          <a:prstGeom prst="rect">
            <a:avLst/>
          </a:prstGeom>
          <a:blipFill dpi="0" rotWithShape="1"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20" name="Прямоугольник 19"/>
          <p:cNvSpPr/>
          <p:nvPr/>
        </p:nvSpPr>
        <p:spPr>
          <a:xfrm>
            <a:off x="8085112" y="4041175"/>
            <a:ext cx="914400" cy="725760"/>
          </a:xfrm>
          <a:prstGeom prst="rect">
            <a:avLst/>
          </a:prstGeom>
          <a:blipFill dpi="0" rotWithShape="1"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21" name="Прямоугольник 20"/>
          <p:cNvSpPr/>
          <p:nvPr/>
        </p:nvSpPr>
        <p:spPr>
          <a:xfrm>
            <a:off x="8085112" y="4919143"/>
            <a:ext cx="914400" cy="725760"/>
          </a:xfrm>
          <a:prstGeom prst="rect">
            <a:avLst/>
          </a:prstGeom>
          <a:blipFill dpi="0" rotWithShape="1"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22" name="Прямоугольник 21"/>
          <p:cNvSpPr/>
          <p:nvPr/>
        </p:nvSpPr>
        <p:spPr>
          <a:xfrm>
            <a:off x="8085112" y="5797111"/>
            <a:ext cx="914400" cy="725760"/>
          </a:xfrm>
          <a:prstGeom prst="rect">
            <a:avLst/>
          </a:prstGeom>
          <a:blipFill dpi="0" rotWithShape="1"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23" name="TextBox 22"/>
          <p:cNvSpPr txBox="1"/>
          <p:nvPr/>
        </p:nvSpPr>
        <p:spPr>
          <a:xfrm>
            <a:off x="899592" y="6124785"/>
            <a:ext cx="39871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smtClean="0"/>
              <a:t>1854 – оборона Севастополя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1416750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Основные события</a:t>
            </a:r>
            <a:br>
              <a:rPr lang="ru-RU" b="1" dirty="0" smtClean="0"/>
            </a:br>
            <a:r>
              <a:rPr lang="ru-RU" b="1" dirty="0" smtClean="0"/>
              <a:t> второй половины Х</a:t>
            </a:r>
            <a:r>
              <a:rPr lang="en-US" b="1" dirty="0" smtClean="0"/>
              <a:t>I</a:t>
            </a:r>
            <a:r>
              <a:rPr lang="ru-RU" b="1" dirty="0" smtClean="0"/>
              <a:t>Х века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1340768"/>
            <a:ext cx="4392488" cy="4968552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762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5940192" y="1385853"/>
            <a:ext cx="914400" cy="72576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6" name="Прямоугольник 5"/>
          <p:cNvSpPr/>
          <p:nvPr/>
        </p:nvSpPr>
        <p:spPr>
          <a:xfrm>
            <a:off x="5940192" y="2264013"/>
            <a:ext cx="914400" cy="725760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7" name="Прямоугольник 6"/>
          <p:cNvSpPr/>
          <p:nvPr/>
        </p:nvSpPr>
        <p:spPr>
          <a:xfrm>
            <a:off x="5940192" y="3142173"/>
            <a:ext cx="914400" cy="725760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8" name="Прямоугольник 7"/>
          <p:cNvSpPr/>
          <p:nvPr/>
        </p:nvSpPr>
        <p:spPr>
          <a:xfrm>
            <a:off x="5940192" y="4020333"/>
            <a:ext cx="914400" cy="725760"/>
          </a:xfrm>
          <a:prstGeom prst="rect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9" name="Прямоугольник 8"/>
          <p:cNvSpPr/>
          <p:nvPr/>
        </p:nvSpPr>
        <p:spPr>
          <a:xfrm>
            <a:off x="5940192" y="4898493"/>
            <a:ext cx="914400" cy="725760"/>
          </a:xfrm>
          <a:prstGeom prst="rect">
            <a:avLst/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0" name="Прямоугольник 9"/>
          <p:cNvSpPr/>
          <p:nvPr/>
        </p:nvSpPr>
        <p:spPr>
          <a:xfrm>
            <a:off x="5940192" y="5776653"/>
            <a:ext cx="914400" cy="725760"/>
          </a:xfrm>
          <a:prstGeom prst="rect">
            <a:avLst/>
          </a:prstGeom>
          <a:blipFill dpi="0"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1" name="Прямоугольник 10"/>
          <p:cNvSpPr/>
          <p:nvPr/>
        </p:nvSpPr>
        <p:spPr>
          <a:xfrm>
            <a:off x="7018312" y="1407271"/>
            <a:ext cx="914400" cy="725760"/>
          </a:xfrm>
          <a:prstGeom prst="rect">
            <a:avLst/>
          </a:prstGeom>
          <a:blipFill dpi="0"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2" name="Прямоугольник 11"/>
          <p:cNvSpPr/>
          <p:nvPr/>
        </p:nvSpPr>
        <p:spPr>
          <a:xfrm>
            <a:off x="7018312" y="2265767"/>
            <a:ext cx="914400" cy="725760"/>
          </a:xfrm>
          <a:prstGeom prst="rect">
            <a:avLst/>
          </a:prstGeom>
          <a:blipFill dpi="0"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3" name="Прямоугольник 12"/>
          <p:cNvSpPr/>
          <p:nvPr/>
        </p:nvSpPr>
        <p:spPr>
          <a:xfrm>
            <a:off x="7018312" y="3124117"/>
            <a:ext cx="914400" cy="725760"/>
          </a:xfrm>
          <a:prstGeom prst="rect">
            <a:avLst/>
          </a:prstGeom>
          <a:blipFill dpi="0"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4" name="Прямоугольник 13"/>
          <p:cNvSpPr/>
          <p:nvPr/>
        </p:nvSpPr>
        <p:spPr>
          <a:xfrm>
            <a:off x="7064943" y="4020333"/>
            <a:ext cx="855406" cy="725760"/>
          </a:xfrm>
          <a:prstGeom prst="rect">
            <a:avLst/>
          </a:prstGeom>
          <a:blipFill dpi="0"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5" name="Прямоугольник 14"/>
          <p:cNvSpPr/>
          <p:nvPr/>
        </p:nvSpPr>
        <p:spPr>
          <a:xfrm>
            <a:off x="7047809" y="4904526"/>
            <a:ext cx="855406" cy="725760"/>
          </a:xfrm>
          <a:prstGeom prst="rect">
            <a:avLst/>
          </a:prstGeom>
          <a:blipFill dpi="0"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6" name="Прямоугольник 15"/>
          <p:cNvSpPr/>
          <p:nvPr/>
        </p:nvSpPr>
        <p:spPr>
          <a:xfrm>
            <a:off x="7077306" y="5776653"/>
            <a:ext cx="855406" cy="725760"/>
          </a:xfrm>
          <a:prstGeom prst="rect">
            <a:avLst/>
          </a:prstGeom>
          <a:blipFill dpi="0"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7" name="Прямоугольник 16"/>
          <p:cNvSpPr/>
          <p:nvPr/>
        </p:nvSpPr>
        <p:spPr>
          <a:xfrm>
            <a:off x="8085112" y="1407271"/>
            <a:ext cx="914400" cy="725760"/>
          </a:xfrm>
          <a:prstGeom prst="rect">
            <a:avLst/>
          </a:prstGeom>
          <a:blipFill dpi="0" rotWithShape="1"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8" name="Прямоугольник 17"/>
          <p:cNvSpPr/>
          <p:nvPr/>
        </p:nvSpPr>
        <p:spPr>
          <a:xfrm>
            <a:off x="8085112" y="2285239"/>
            <a:ext cx="914400" cy="725760"/>
          </a:xfrm>
          <a:prstGeom prst="rect">
            <a:avLst/>
          </a:prstGeom>
          <a:blipFill dpi="0" rotWithShape="1"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9" name="Прямоугольник 18"/>
          <p:cNvSpPr/>
          <p:nvPr/>
        </p:nvSpPr>
        <p:spPr>
          <a:xfrm>
            <a:off x="8085112" y="3163207"/>
            <a:ext cx="914400" cy="725760"/>
          </a:xfrm>
          <a:prstGeom prst="rect">
            <a:avLst/>
          </a:prstGeom>
          <a:blipFill dpi="0" rotWithShape="1"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20" name="Прямоугольник 19"/>
          <p:cNvSpPr/>
          <p:nvPr/>
        </p:nvSpPr>
        <p:spPr>
          <a:xfrm>
            <a:off x="8085112" y="4041175"/>
            <a:ext cx="914400" cy="725760"/>
          </a:xfrm>
          <a:prstGeom prst="rect">
            <a:avLst/>
          </a:prstGeom>
          <a:blipFill dpi="0" rotWithShape="1"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21" name="Прямоугольник 20"/>
          <p:cNvSpPr/>
          <p:nvPr/>
        </p:nvSpPr>
        <p:spPr>
          <a:xfrm>
            <a:off x="8085112" y="4919143"/>
            <a:ext cx="914400" cy="725760"/>
          </a:xfrm>
          <a:prstGeom prst="rect">
            <a:avLst/>
          </a:prstGeom>
          <a:blipFill dpi="0" rotWithShape="1"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22" name="Прямоугольник 21"/>
          <p:cNvSpPr/>
          <p:nvPr/>
        </p:nvSpPr>
        <p:spPr>
          <a:xfrm>
            <a:off x="8085112" y="5797111"/>
            <a:ext cx="914400" cy="725760"/>
          </a:xfrm>
          <a:prstGeom prst="rect">
            <a:avLst/>
          </a:prstGeom>
          <a:blipFill dpi="0" rotWithShape="1"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23" name="TextBox 22"/>
          <p:cNvSpPr txBox="1"/>
          <p:nvPr/>
        </p:nvSpPr>
        <p:spPr>
          <a:xfrm>
            <a:off x="533235" y="6396335"/>
            <a:ext cx="41170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1859 – школа в Ясной Поляне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530557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Основные события</a:t>
            </a:r>
            <a:br>
              <a:rPr lang="ru-RU" b="1" dirty="0" smtClean="0"/>
            </a:br>
            <a:r>
              <a:rPr lang="ru-RU" b="1" dirty="0" smtClean="0"/>
              <a:t> второй половины Х</a:t>
            </a:r>
            <a:r>
              <a:rPr lang="en-US" b="1" dirty="0" smtClean="0"/>
              <a:t>I</a:t>
            </a:r>
            <a:r>
              <a:rPr lang="ru-RU" b="1" dirty="0" smtClean="0"/>
              <a:t>Х века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1340768"/>
            <a:ext cx="5256584" cy="4464496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762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5940192" y="1385853"/>
            <a:ext cx="914400" cy="72576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6" name="Прямоугольник 5"/>
          <p:cNvSpPr/>
          <p:nvPr/>
        </p:nvSpPr>
        <p:spPr>
          <a:xfrm>
            <a:off x="5940192" y="2264013"/>
            <a:ext cx="914400" cy="725760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7" name="Прямоугольник 6"/>
          <p:cNvSpPr/>
          <p:nvPr/>
        </p:nvSpPr>
        <p:spPr>
          <a:xfrm>
            <a:off x="5940192" y="3142173"/>
            <a:ext cx="914400" cy="725760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8" name="Прямоугольник 7"/>
          <p:cNvSpPr/>
          <p:nvPr/>
        </p:nvSpPr>
        <p:spPr>
          <a:xfrm>
            <a:off x="5940192" y="4020333"/>
            <a:ext cx="914400" cy="725760"/>
          </a:xfrm>
          <a:prstGeom prst="rect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9" name="Прямоугольник 8"/>
          <p:cNvSpPr/>
          <p:nvPr/>
        </p:nvSpPr>
        <p:spPr>
          <a:xfrm>
            <a:off x="5940192" y="4898493"/>
            <a:ext cx="914400" cy="725760"/>
          </a:xfrm>
          <a:prstGeom prst="rect">
            <a:avLst/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0" name="Прямоугольник 9"/>
          <p:cNvSpPr/>
          <p:nvPr/>
        </p:nvSpPr>
        <p:spPr>
          <a:xfrm>
            <a:off x="5940192" y="5776653"/>
            <a:ext cx="914400" cy="725760"/>
          </a:xfrm>
          <a:prstGeom prst="rect">
            <a:avLst/>
          </a:prstGeom>
          <a:blipFill dpi="0"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1" name="Прямоугольник 10"/>
          <p:cNvSpPr/>
          <p:nvPr/>
        </p:nvSpPr>
        <p:spPr>
          <a:xfrm>
            <a:off x="7018312" y="1407271"/>
            <a:ext cx="914400" cy="725760"/>
          </a:xfrm>
          <a:prstGeom prst="rect">
            <a:avLst/>
          </a:prstGeom>
          <a:blipFill dpi="0"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2" name="Прямоугольник 11"/>
          <p:cNvSpPr/>
          <p:nvPr/>
        </p:nvSpPr>
        <p:spPr>
          <a:xfrm>
            <a:off x="7018312" y="2265767"/>
            <a:ext cx="914400" cy="725760"/>
          </a:xfrm>
          <a:prstGeom prst="rect">
            <a:avLst/>
          </a:prstGeom>
          <a:blipFill dpi="0"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3" name="Прямоугольник 12"/>
          <p:cNvSpPr/>
          <p:nvPr/>
        </p:nvSpPr>
        <p:spPr>
          <a:xfrm>
            <a:off x="7018312" y="3124117"/>
            <a:ext cx="914400" cy="725760"/>
          </a:xfrm>
          <a:prstGeom prst="rect">
            <a:avLst/>
          </a:prstGeom>
          <a:blipFill dpi="0"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4" name="Прямоугольник 13"/>
          <p:cNvSpPr/>
          <p:nvPr/>
        </p:nvSpPr>
        <p:spPr>
          <a:xfrm>
            <a:off x="7064943" y="4020333"/>
            <a:ext cx="855406" cy="725760"/>
          </a:xfrm>
          <a:prstGeom prst="rect">
            <a:avLst/>
          </a:prstGeom>
          <a:blipFill dpi="0"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5" name="Прямоугольник 14"/>
          <p:cNvSpPr/>
          <p:nvPr/>
        </p:nvSpPr>
        <p:spPr>
          <a:xfrm>
            <a:off x="7047809" y="4904526"/>
            <a:ext cx="855406" cy="725760"/>
          </a:xfrm>
          <a:prstGeom prst="rect">
            <a:avLst/>
          </a:prstGeom>
          <a:blipFill dpi="0"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6" name="Прямоугольник 15"/>
          <p:cNvSpPr/>
          <p:nvPr/>
        </p:nvSpPr>
        <p:spPr>
          <a:xfrm>
            <a:off x="7077306" y="5776653"/>
            <a:ext cx="855406" cy="725760"/>
          </a:xfrm>
          <a:prstGeom prst="rect">
            <a:avLst/>
          </a:prstGeom>
          <a:blipFill dpi="0"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7" name="Прямоугольник 16"/>
          <p:cNvSpPr/>
          <p:nvPr/>
        </p:nvSpPr>
        <p:spPr>
          <a:xfrm>
            <a:off x="8085112" y="1407271"/>
            <a:ext cx="914400" cy="725760"/>
          </a:xfrm>
          <a:prstGeom prst="rect">
            <a:avLst/>
          </a:prstGeom>
          <a:blipFill dpi="0" rotWithShape="1"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8" name="Прямоугольник 17"/>
          <p:cNvSpPr/>
          <p:nvPr/>
        </p:nvSpPr>
        <p:spPr>
          <a:xfrm>
            <a:off x="8085112" y="2285239"/>
            <a:ext cx="914400" cy="725760"/>
          </a:xfrm>
          <a:prstGeom prst="rect">
            <a:avLst/>
          </a:prstGeom>
          <a:blipFill dpi="0" rotWithShape="1"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9" name="Прямоугольник 18"/>
          <p:cNvSpPr/>
          <p:nvPr/>
        </p:nvSpPr>
        <p:spPr>
          <a:xfrm>
            <a:off x="8085112" y="3163207"/>
            <a:ext cx="914400" cy="725760"/>
          </a:xfrm>
          <a:prstGeom prst="rect">
            <a:avLst/>
          </a:prstGeom>
          <a:blipFill dpi="0" rotWithShape="1"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20" name="Прямоугольник 19"/>
          <p:cNvSpPr/>
          <p:nvPr/>
        </p:nvSpPr>
        <p:spPr>
          <a:xfrm>
            <a:off x="8085112" y="4041175"/>
            <a:ext cx="914400" cy="725760"/>
          </a:xfrm>
          <a:prstGeom prst="rect">
            <a:avLst/>
          </a:prstGeom>
          <a:blipFill dpi="0" rotWithShape="1"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21" name="Прямоугольник 20"/>
          <p:cNvSpPr/>
          <p:nvPr/>
        </p:nvSpPr>
        <p:spPr>
          <a:xfrm>
            <a:off x="8085112" y="4919143"/>
            <a:ext cx="914400" cy="725760"/>
          </a:xfrm>
          <a:prstGeom prst="rect">
            <a:avLst/>
          </a:prstGeom>
          <a:blipFill dpi="0" rotWithShape="1"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22" name="Прямоугольник 21"/>
          <p:cNvSpPr/>
          <p:nvPr/>
        </p:nvSpPr>
        <p:spPr>
          <a:xfrm>
            <a:off x="8085112" y="5797111"/>
            <a:ext cx="914400" cy="725760"/>
          </a:xfrm>
          <a:prstGeom prst="rect">
            <a:avLst/>
          </a:prstGeom>
          <a:blipFill dpi="0" rotWithShape="1"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23" name="TextBox 22"/>
          <p:cNvSpPr txBox="1"/>
          <p:nvPr/>
        </p:nvSpPr>
        <p:spPr>
          <a:xfrm>
            <a:off x="412183" y="6102303"/>
            <a:ext cx="52232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/>
              <a:t>1860 – конная железная дорога в Петербурге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2126742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Основные события</a:t>
            </a:r>
            <a:br>
              <a:rPr lang="ru-RU" b="1" dirty="0" smtClean="0"/>
            </a:br>
            <a:r>
              <a:rPr lang="ru-RU" b="1" dirty="0" smtClean="0"/>
              <a:t> второй половины Х</a:t>
            </a:r>
            <a:r>
              <a:rPr lang="en-US" b="1" dirty="0" smtClean="0"/>
              <a:t>I</a:t>
            </a:r>
            <a:r>
              <a:rPr lang="ru-RU" b="1" dirty="0" smtClean="0"/>
              <a:t>Х века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1340768"/>
            <a:ext cx="5328592" cy="4464496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762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5940192" y="1385853"/>
            <a:ext cx="914400" cy="72576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6" name="Прямоугольник 5"/>
          <p:cNvSpPr/>
          <p:nvPr/>
        </p:nvSpPr>
        <p:spPr>
          <a:xfrm>
            <a:off x="5940192" y="2264013"/>
            <a:ext cx="914400" cy="725760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7" name="Прямоугольник 6"/>
          <p:cNvSpPr/>
          <p:nvPr/>
        </p:nvSpPr>
        <p:spPr>
          <a:xfrm>
            <a:off x="5940192" y="3142173"/>
            <a:ext cx="914400" cy="725760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8" name="Прямоугольник 7"/>
          <p:cNvSpPr/>
          <p:nvPr/>
        </p:nvSpPr>
        <p:spPr>
          <a:xfrm>
            <a:off x="5940192" y="4020333"/>
            <a:ext cx="914400" cy="725760"/>
          </a:xfrm>
          <a:prstGeom prst="rect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9" name="Прямоугольник 8"/>
          <p:cNvSpPr/>
          <p:nvPr/>
        </p:nvSpPr>
        <p:spPr>
          <a:xfrm>
            <a:off x="5940192" y="4898493"/>
            <a:ext cx="914400" cy="725760"/>
          </a:xfrm>
          <a:prstGeom prst="rect">
            <a:avLst/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0" name="Прямоугольник 9"/>
          <p:cNvSpPr/>
          <p:nvPr/>
        </p:nvSpPr>
        <p:spPr>
          <a:xfrm>
            <a:off x="5940192" y="5776653"/>
            <a:ext cx="914400" cy="725760"/>
          </a:xfrm>
          <a:prstGeom prst="rect">
            <a:avLst/>
          </a:prstGeom>
          <a:blipFill dpi="0"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1" name="Прямоугольник 10"/>
          <p:cNvSpPr/>
          <p:nvPr/>
        </p:nvSpPr>
        <p:spPr>
          <a:xfrm>
            <a:off x="7018312" y="1407271"/>
            <a:ext cx="914400" cy="725760"/>
          </a:xfrm>
          <a:prstGeom prst="rect">
            <a:avLst/>
          </a:prstGeom>
          <a:blipFill dpi="0"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2" name="Прямоугольник 11"/>
          <p:cNvSpPr/>
          <p:nvPr/>
        </p:nvSpPr>
        <p:spPr>
          <a:xfrm>
            <a:off x="7018312" y="2265767"/>
            <a:ext cx="914400" cy="725760"/>
          </a:xfrm>
          <a:prstGeom prst="rect">
            <a:avLst/>
          </a:prstGeom>
          <a:blipFill dpi="0"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3" name="Прямоугольник 12"/>
          <p:cNvSpPr/>
          <p:nvPr/>
        </p:nvSpPr>
        <p:spPr>
          <a:xfrm>
            <a:off x="7018312" y="3124117"/>
            <a:ext cx="914400" cy="725760"/>
          </a:xfrm>
          <a:prstGeom prst="rect">
            <a:avLst/>
          </a:prstGeom>
          <a:blipFill dpi="0"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4" name="Прямоугольник 13"/>
          <p:cNvSpPr/>
          <p:nvPr/>
        </p:nvSpPr>
        <p:spPr>
          <a:xfrm>
            <a:off x="7064943" y="4020333"/>
            <a:ext cx="855406" cy="725760"/>
          </a:xfrm>
          <a:prstGeom prst="rect">
            <a:avLst/>
          </a:prstGeom>
          <a:blipFill dpi="0"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5" name="Прямоугольник 14"/>
          <p:cNvSpPr/>
          <p:nvPr/>
        </p:nvSpPr>
        <p:spPr>
          <a:xfrm>
            <a:off x="7047809" y="4904526"/>
            <a:ext cx="855406" cy="725760"/>
          </a:xfrm>
          <a:prstGeom prst="rect">
            <a:avLst/>
          </a:prstGeom>
          <a:blipFill dpi="0"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6" name="Прямоугольник 15"/>
          <p:cNvSpPr/>
          <p:nvPr/>
        </p:nvSpPr>
        <p:spPr>
          <a:xfrm>
            <a:off x="7077306" y="5776653"/>
            <a:ext cx="855406" cy="725760"/>
          </a:xfrm>
          <a:prstGeom prst="rect">
            <a:avLst/>
          </a:prstGeom>
          <a:blipFill dpi="0"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7" name="Прямоугольник 16"/>
          <p:cNvSpPr/>
          <p:nvPr/>
        </p:nvSpPr>
        <p:spPr>
          <a:xfrm>
            <a:off x="8085112" y="1407271"/>
            <a:ext cx="914400" cy="725760"/>
          </a:xfrm>
          <a:prstGeom prst="rect">
            <a:avLst/>
          </a:prstGeom>
          <a:blipFill dpi="0" rotWithShape="1"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8" name="Прямоугольник 17"/>
          <p:cNvSpPr/>
          <p:nvPr/>
        </p:nvSpPr>
        <p:spPr>
          <a:xfrm>
            <a:off x="8085112" y="2285239"/>
            <a:ext cx="914400" cy="725760"/>
          </a:xfrm>
          <a:prstGeom prst="rect">
            <a:avLst/>
          </a:prstGeom>
          <a:blipFill dpi="0" rotWithShape="1"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9" name="Прямоугольник 18"/>
          <p:cNvSpPr/>
          <p:nvPr/>
        </p:nvSpPr>
        <p:spPr>
          <a:xfrm>
            <a:off x="8085112" y="3163207"/>
            <a:ext cx="914400" cy="725760"/>
          </a:xfrm>
          <a:prstGeom prst="rect">
            <a:avLst/>
          </a:prstGeom>
          <a:blipFill dpi="0" rotWithShape="1"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20" name="Прямоугольник 19"/>
          <p:cNvSpPr/>
          <p:nvPr/>
        </p:nvSpPr>
        <p:spPr>
          <a:xfrm>
            <a:off x="8085112" y="4041175"/>
            <a:ext cx="914400" cy="725760"/>
          </a:xfrm>
          <a:prstGeom prst="rect">
            <a:avLst/>
          </a:prstGeom>
          <a:blipFill dpi="0" rotWithShape="1"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21" name="Прямоугольник 20"/>
          <p:cNvSpPr/>
          <p:nvPr/>
        </p:nvSpPr>
        <p:spPr>
          <a:xfrm>
            <a:off x="8085112" y="4919143"/>
            <a:ext cx="914400" cy="725760"/>
          </a:xfrm>
          <a:prstGeom prst="rect">
            <a:avLst/>
          </a:prstGeom>
          <a:blipFill dpi="0" rotWithShape="1"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22" name="Прямоугольник 21"/>
          <p:cNvSpPr/>
          <p:nvPr/>
        </p:nvSpPr>
        <p:spPr>
          <a:xfrm>
            <a:off x="8085112" y="5797111"/>
            <a:ext cx="914400" cy="725760"/>
          </a:xfrm>
          <a:prstGeom prst="rect">
            <a:avLst/>
          </a:prstGeom>
          <a:blipFill dpi="0" rotWithShape="1"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23" name="TextBox 22"/>
          <p:cNvSpPr txBox="1"/>
          <p:nvPr/>
        </p:nvSpPr>
        <p:spPr>
          <a:xfrm>
            <a:off x="765261" y="6139533"/>
            <a:ext cx="45891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1861 –отмена крепостного права</a:t>
            </a:r>
            <a:endParaRPr lang="ru-RU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1886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Основные события</a:t>
            </a:r>
            <a:br>
              <a:rPr lang="ru-RU" b="1" dirty="0" smtClean="0"/>
            </a:br>
            <a:r>
              <a:rPr lang="ru-RU" b="1" dirty="0" smtClean="0"/>
              <a:t> второй половины Х</a:t>
            </a:r>
            <a:r>
              <a:rPr lang="en-US" b="1" dirty="0" smtClean="0"/>
              <a:t>I</a:t>
            </a:r>
            <a:r>
              <a:rPr lang="ru-RU" b="1" dirty="0" smtClean="0"/>
              <a:t>Х века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1340768"/>
            <a:ext cx="5328592" cy="4464496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762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5940192" y="1385853"/>
            <a:ext cx="914400" cy="72576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6" name="Прямоугольник 5"/>
          <p:cNvSpPr/>
          <p:nvPr/>
        </p:nvSpPr>
        <p:spPr>
          <a:xfrm>
            <a:off x="5940192" y="2264013"/>
            <a:ext cx="914400" cy="725760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7" name="Прямоугольник 6"/>
          <p:cNvSpPr/>
          <p:nvPr/>
        </p:nvSpPr>
        <p:spPr>
          <a:xfrm>
            <a:off x="5940192" y="3142173"/>
            <a:ext cx="914400" cy="725760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8" name="Прямоугольник 7"/>
          <p:cNvSpPr/>
          <p:nvPr/>
        </p:nvSpPr>
        <p:spPr>
          <a:xfrm>
            <a:off x="5940192" y="4020333"/>
            <a:ext cx="914400" cy="725760"/>
          </a:xfrm>
          <a:prstGeom prst="rect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9" name="Прямоугольник 8"/>
          <p:cNvSpPr/>
          <p:nvPr/>
        </p:nvSpPr>
        <p:spPr>
          <a:xfrm>
            <a:off x="5940192" y="4898493"/>
            <a:ext cx="914400" cy="725760"/>
          </a:xfrm>
          <a:prstGeom prst="rect">
            <a:avLst/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0" name="Прямоугольник 9"/>
          <p:cNvSpPr/>
          <p:nvPr/>
        </p:nvSpPr>
        <p:spPr>
          <a:xfrm>
            <a:off x="5940192" y="5776653"/>
            <a:ext cx="914400" cy="725760"/>
          </a:xfrm>
          <a:prstGeom prst="rect">
            <a:avLst/>
          </a:prstGeom>
          <a:blipFill dpi="0"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1" name="Прямоугольник 10"/>
          <p:cNvSpPr/>
          <p:nvPr/>
        </p:nvSpPr>
        <p:spPr>
          <a:xfrm>
            <a:off x="7018312" y="1407271"/>
            <a:ext cx="914400" cy="725760"/>
          </a:xfrm>
          <a:prstGeom prst="rect">
            <a:avLst/>
          </a:prstGeom>
          <a:blipFill dpi="0"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2" name="Прямоугольник 11"/>
          <p:cNvSpPr/>
          <p:nvPr/>
        </p:nvSpPr>
        <p:spPr>
          <a:xfrm>
            <a:off x="7018312" y="2265767"/>
            <a:ext cx="914400" cy="725760"/>
          </a:xfrm>
          <a:prstGeom prst="rect">
            <a:avLst/>
          </a:prstGeom>
          <a:blipFill dpi="0"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3" name="Прямоугольник 12"/>
          <p:cNvSpPr/>
          <p:nvPr/>
        </p:nvSpPr>
        <p:spPr>
          <a:xfrm>
            <a:off x="7018312" y="3124117"/>
            <a:ext cx="914400" cy="725760"/>
          </a:xfrm>
          <a:prstGeom prst="rect">
            <a:avLst/>
          </a:prstGeom>
          <a:blipFill dpi="0"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4" name="Прямоугольник 13"/>
          <p:cNvSpPr/>
          <p:nvPr/>
        </p:nvSpPr>
        <p:spPr>
          <a:xfrm>
            <a:off x="7064943" y="4020333"/>
            <a:ext cx="855406" cy="725760"/>
          </a:xfrm>
          <a:prstGeom prst="rect">
            <a:avLst/>
          </a:prstGeom>
          <a:blipFill dpi="0"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5" name="Прямоугольник 14"/>
          <p:cNvSpPr/>
          <p:nvPr/>
        </p:nvSpPr>
        <p:spPr>
          <a:xfrm>
            <a:off x="7047809" y="4904526"/>
            <a:ext cx="855406" cy="725760"/>
          </a:xfrm>
          <a:prstGeom prst="rect">
            <a:avLst/>
          </a:prstGeom>
          <a:blipFill dpi="0"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6" name="Прямоугольник 15"/>
          <p:cNvSpPr/>
          <p:nvPr/>
        </p:nvSpPr>
        <p:spPr>
          <a:xfrm>
            <a:off x="7077306" y="5776653"/>
            <a:ext cx="855406" cy="725760"/>
          </a:xfrm>
          <a:prstGeom prst="rect">
            <a:avLst/>
          </a:prstGeom>
          <a:blipFill dpi="0"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7" name="Прямоугольник 16"/>
          <p:cNvSpPr/>
          <p:nvPr/>
        </p:nvSpPr>
        <p:spPr>
          <a:xfrm>
            <a:off x="8085112" y="1407271"/>
            <a:ext cx="914400" cy="725760"/>
          </a:xfrm>
          <a:prstGeom prst="rect">
            <a:avLst/>
          </a:prstGeom>
          <a:blipFill dpi="0" rotWithShape="1"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8" name="Прямоугольник 17"/>
          <p:cNvSpPr/>
          <p:nvPr/>
        </p:nvSpPr>
        <p:spPr>
          <a:xfrm>
            <a:off x="8085112" y="2285239"/>
            <a:ext cx="914400" cy="725760"/>
          </a:xfrm>
          <a:prstGeom prst="rect">
            <a:avLst/>
          </a:prstGeom>
          <a:blipFill dpi="0" rotWithShape="1"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9" name="Прямоугольник 18"/>
          <p:cNvSpPr/>
          <p:nvPr/>
        </p:nvSpPr>
        <p:spPr>
          <a:xfrm>
            <a:off x="8085112" y="3163207"/>
            <a:ext cx="914400" cy="725760"/>
          </a:xfrm>
          <a:prstGeom prst="rect">
            <a:avLst/>
          </a:prstGeom>
          <a:blipFill dpi="0" rotWithShape="1"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20" name="Прямоугольник 19"/>
          <p:cNvSpPr/>
          <p:nvPr/>
        </p:nvSpPr>
        <p:spPr>
          <a:xfrm>
            <a:off x="8085112" y="4041175"/>
            <a:ext cx="914400" cy="725760"/>
          </a:xfrm>
          <a:prstGeom prst="rect">
            <a:avLst/>
          </a:prstGeom>
          <a:blipFill dpi="0" rotWithShape="1"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21" name="Прямоугольник 20"/>
          <p:cNvSpPr/>
          <p:nvPr/>
        </p:nvSpPr>
        <p:spPr>
          <a:xfrm>
            <a:off x="8085112" y="4919143"/>
            <a:ext cx="914400" cy="725760"/>
          </a:xfrm>
          <a:prstGeom prst="rect">
            <a:avLst/>
          </a:prstGeom>
          <a:blipFill dpi="0" rotWithShape="1"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22" name="Прямоугольник 21"/>
          <p:cNvSpPr/>
          <p:nvPr/>
        </p:nvSpPr>
        <p:spPr>
          <a:xfrm>
            <a:off x="8085112" y="5797111"/>
            <a:ext cx="914400" cy="725760"/>
          </a:xfrm>
          <a:prstGeom prst="rect">
            <a:avLst/>
          </a:prstGeom>
          <a:blipFill dpi="0" rotWithShape="1"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23" name="TextBox 22"/>
          <p:cNvSpPr txBox="1"/>
          <p:nvPr/>
        </p:nvSpPr>
        <p:spPr>
          <a:xfrm>
            <a:off x="983654" y="6017488"/>
            <a:ext cx="41523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1862 – 1000-летие России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3899811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Основные события</a:t>
            </a:r>
            <a:br>
              <a:rPr lang="ru-RU" b="1" dirty="0" smtClean="0"/>
            </a:br>
            <a:r>
              <a:rPr lang="ru-RU" b="1" dirty="0" smtClean="0"/>
              <a:t> второй половины Х</a:t>
            </a:r>
            <a:r>
              <a:rPr lang="en-US" b="1" dirty="0" smtClean="0"/>
              <a:t>I</a:t>
            </a:r>
            <a:r>
              <a:rPr lang="ru-RU" b="1" dirty="0" smtClean="0"/>
              <a:t>Х века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1340768"/>
            <a:ext cx="5256584" cy="4464496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762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5940192" y="1385853"/>
            <a:ext cx="914400" cy="72576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6" name="Прямоугольник 5"/>
          <p:cNvSpPr/>
          <p:nvPr/>
        </p:nvSpPr>
        <p:spPr>
          <a:xfrm>
            <a:off x="5940192" y="2264013"/>
            <a:ext cx="914400" cy="725760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7" name="Прямоугольник 6"/>
          <p:cNvSpPr/>
          <p:nvPr/>
        </p:nvSpPr>
        <p:spPr>
          <a:xfrm>
            <a:off x="5940192" y="3142173"/>
            <a:ext cx="914400" cy="725760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8" name="Прямоугольник 7"/>
          <p:cNvSpPr/>
          <p:nvPr/>
        </p:nvSpPr>
        <p:spPr>
          <a:xfrm>
            <a:off x="5940192" y="4020333"/>
            <a:ext cx="914400" cy="725760"/>
          </a:xfrm>
          <a:prstGeom prst="rect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9" name="Прямоугольник 8"/>
          <p:cNvSpPr/>
          <p:nvPr/>
        </p:nvSpPr>
        <p:spPr>
          <a:xfrm>
            <a:off x="5940192" y="4898493"/>
            <a:ext cx="914400" cy="725760"/>
          </a:xfrm>
          <a:prstGeom prst="rect">
            <a:avLst/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0" name="Прямоугольник 9"/>
          <p:cNvSpPr/>
          <p:nvPr/>
        </p:nvSpPr>
        <p:spPr>
          <a:xfrm>
            <a:off x="5940192" y="5776653"/>
            <a:ext cx="914400" cy="725760"/>
          </a:xfrm>
          <a:prstGeom prst="rect">
            <a:avLst/>
          </a:prstGeom>
          <a:blipFill dpi="0"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1" name="Прямоугольник 10"/>
          <p:cNvSpPr/>
          <p:nvPr/>
        </p:nvSpPr>
        <p:spPr>
          <a:xfrm>
            <a:off x="7018312" y="1407271"/>
            <a:ext cx="914400" cy="725760"/>
          </a:xfrm>
          <a:prstGeom prst="rect">
            <a:avLst/>
          </a:prstGeom>
          <a:blipFill dpi="0"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2" name="Прямоугольник 11"/>
          <p:cNvSpPr/>
          <p:nvPr/>
        </p:nvSpPr>
        <p:spPr>
          <a:xfrm>
            <a:off x="7018312" y="2265767"/>
            <a:ext cx="914400" cy="725760"/>
          </a:xfrm>
          <a:prstGeom prst="rect">
            <a:avLst/>
          </a:prstGeom>
          <a:blipFill dpi="0"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3" name="Прямоугольник 12"/>
          <p:cNvSpPr/>
          <p:nvPr/>
        </p:nvSpPr>
        <p:spPr>
          <a:xfrm>
            <a:off x="7018312" y="3124117"/>
            <a:ext cx="914400" cy="725760"/>
          </a:xfrm>
          <a:prstGeom prst="rect">
            <a:avLst/>
          </a:prstGeom>
          <a:blipFill dpi="0"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4" name="Прямоугольник 13"/>
          <p:cNvSpPr/>
          <p:nvPr/>
        </p:nvSpPr>
        <p:spPr>
          <a:xfrm>
            <a:off x="7064943" y="4020333"/>
            <a:ext cx="855406" cy="725760"/>
          </a:xfrm>
          <a:prstGeom prst="rect">
            <a:avLst/>
          </a:prstGeom>
          <a:blipFill dpi="0"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5" name="Прямоугольник 14"/>
          <p:cNvSpPr/>
          <p:nvPr/>
        </p:nvSpPr>
        <p:spPr>
          <a:xfrm>
            <a:off x="7047809" y="4904526"/>
            <a:ext cx="855406" cy="725760"/>
          </a:xfrm>
          <a:prstGeom prst="rect">
            <a:avLst/>
          </a:prstGeom>
          <a:blipFill dpi="0"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6" name="Прямоугольник 15"/>
          <p:cNvSpPr/>
          <p:nvPr/>
        </p:nvSpPr>
        <p:spPr>
          <a:xfrm>
            <a:off x="7077306" y="5776653"/>
            <a:ext cx="855406" cy="725760"/>
          </a:xfrm>
          <a:prstGeom prst="rect">
            <a:avLst/>
          </a:prstGeom>
          <a:blipFill dpi="0"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7" name="Прямоугольник 16"/>
          <p:cNvSpPr/>
          <p:nvPr/>
        </p:nvSpPr>
        <p:spPr>
          <a:xfrm>
            <a:off x="8085112" y="1407271"/>
            <a:ext cx="914400" cy="725760"/>
          </a:xfrm>
          <a:prstGeom prst="rect">
            <a:avLst/>
          </a:prstGeom>
          <a:blipFill dpi="0" rotWithShape="1"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8" name="Прямоугольник 17"/>
          <p:cNvSpPr/>
          <p:nvPr/>
        </p:nvSpPr>
        <p:spPr>
          <a:xfrm>
            <a:off x="8085112" y="2285239"/>
            <a:ext cx="914400" cy="725760"/>
          </a:xfrm>
          <a:prstGeom prst="rect">
            <a:avLst/>
          </a:prstGeom>
          <a:blipFill dpi="0" rotWithShape="1"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9" name="Прямоугольник 18"/>
          <p:cNvSpPr/>
          <p:nvPr/>
        </p:nvSpPr>
        <p:spPr>
          <a:xfrm>
            <a:off x="8085112" y="3163207"/>
            <a:ext cx="914400" cy="725760"/>
          </a:xfrm>
          <a:prstGeom prst="rect">
            <a:avLst/>
          </a:prstGeom>
          <a:blipFill dpi="0" rotWithShape="1"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20" name="Прямоугольник 19"/>
          <p:cNvSpPr/>
          <p:nvPr/>
        </p:nvSpPr>
        <p:spPr>
          <a:xfrm>
            <a:off x="8085112" y="4041175"/>
            <a:ext cx="914400" cy="725760"/>
          </a:xfrm>
          <a:prstGeom prst="rect">
            <a:avLst/>
          </a:prstGeom>
          <a:blipFill dpi="0" rotWithShape="1"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21" name="Прямоугольник 20"/>
          <p:cNvSpPr/>
          <p:nvPr/>
        </p:nvSpPr>
        <p:spPr>
          <a:xfrm>
            <a:off x="8085112" y="4919143"/>
            <a:ext cx="914400" cy="725760"/>
          </a:xfrm>
          <a:prstGeom prst="rect">
            <a:avLst/>
          </a:prstGeom>
          <a:blipFill dpi="0" rotWithShape="1"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22" name="Прямоугольник 21"/>
          <p:cNvSpPr/>
          <p:nvPr/>
        </p:nvSpPr>
        <p:spPr>
          <a:xfrm>
            <a:off x="8085112" y="5797111"/>
            <a:ext cx="914400" cy="725760"/>
          </a:xfrm>
          <a:prstGeom prst="rect">
            <a:avLst/>
          </a:prstGeom>
          <a:blipFill dpi="0" rotWithShape="1"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23" name="TextBox 22"/>
          <p:cNvSpPr txBox="1"/>
          <p:nvPr/>
        </p:nvSpPr>
        <p:spPr>
          <a:xfrm>
            <a:off x="160768" y="5959936"/>
            <a:ext cx="57261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/>
              <a:t>1867 -продажа Аляски и Алеутских островов США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1270490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Основные события</a:t>
            </a:r>
            <a:br>
              <a:rPr lang="ru-RU" b="1" dirty="0" smtClean="0"/>
            </a:br>
            <a:r>
              <a:rPr lang="ru-RU" b="1" dirty="0" smtClean="0"/>
              <a:t> второй половины Х</a:t>
            </a:r>
            <a:r>
              <a:rPr lang="en-US" b="1" dirty="0" smtClean="0"/>
              <a:t>I</a:t>
            </a:r>
            <a:r>
              <a:rPr lang="ru-RU" b="1" dirty="0" smtClean="0"/>
              <a:t>Х века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1340768"/>
            <a:ext cx="4392488" cy="4896544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762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5940192" y="1385853"/>
            <a:ext cx="914400" cy="72576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6" name="Прямоугольник 5"/>
          <p:cNvSpPr/>
          <p:nvPr/>
        </p:nvSpPr>
        <p:spPr>
          <a:xfrm>
            <a:off x="5940192" y="2264013"/>
            <a:ext cx="914400" cy="725760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7" name="Прямоугольник 6"/>
          <p:cNvSpPr/>
          <p:nvPr/>
        </p:nvSpPr>
        <p:spPr>
          <a:xfrm>
            <a:off x="5940192" y="3142173"/>
            <a:ext cx="914400" cy="725760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8" name="Прямоугольник 7"/>
          <p:cNvSpPr/>
          <p:nvPr/>
        </p:nvSpPr>
        <p:spPr>
          <a:xfrm>
            <a:off x="5940192" y="4020333"/>
            <a:ext cx="914400" cy="725760"/>
          </a:xfrm>
          <a:prstGeom prst="rect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9" name="Прямоугольник 8"/>
          <p:cNvSpPr/>
          <p:nvPr/>
        </p:nvSpPr>
        <p:spPr>
          <a:xfrm>
            <a:off x="5940192" y="4898493"/>
            <a:ext cx="914400" cy="725760"/>
          </a:xfrm>
          <a:prstGeom prst="rect">
            <a:avLst/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0" name="Прямоугольник 9"/>
          <p:cNvSpPr/>
          <p:nvPr/>
        </p:nvSpPr>
        <p:spPr>
          <a:xfrm>
            <a:off x="5940192" y="5776653"/>
            <a:ext cx="914400" cy="725760"/>
          </a:xfrm>
          <a:prstGeom prst="rect">
            <a:avLst/>
          </a:prstGeom>
          <a:blipFill dpi="0"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1" name="Прямоугольник 10"/>
          <p:cNvSpPr/>
          <p:nvPr/>
        </p:nvSpPr>
        <p:spPr>
          <a:xfrm>
            <a:off x="7018312" y="1407271"/>
            <a:ext cx="914400" cy="725760"/>
          </a:xfrm>
          <a:prstGeom prst="rect">
            <a:avLst/>
          </a:prstGeom>
          <a:blipFill dpi="0"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2" name="Прямоугольник 11"/>
          <p:cNvSpPr/>
          <p:nvPr/>
        </p:nvSpPr>
        <p:spPr>
          <a:xfrm>
            <a:off x="7018312" y="2265767"/>
            <a:ext cx="914400" cy="725760"/>
          </a:xfrm>
          <a:prstGeom prst="rect">
            <a:avLst/>
          </a:prstGeom>
          <a:blipFill dpi="0"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3" name="Прямоугольник 12"/>
          <p:cNvSpPr/>
          <p:nvPr/>
        </p:nvSpPr>
        <p:spPr>
          <a:xfrm>
            <a:off x="7018312" y="3124117"/>
            <a:ext cx="914400" cy="725760"/>
          </a:xfrm>
          <a:prstGeom prst="rect">
            <a:avLst/>
          </a:prstGeom>
          <a:blipFill dpi="0"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4" name="Прямоугольник 13"/>
          <p:cNvSpPr/>
          <p:nvPr/>
        </p:nvSpPr>
        <p:spPr>
          <a:xfrm>
            <a:off x="7064943" y="4020333"/>
            <a:ext cx="855406" cy="725760"/>
          </a:xfrm>
          <a:prstGeom prst="rect">
            <a:avLst/>
          </a:prstGeom>
          <a:blipFill dpi="0"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5" name="Прямоугольник 14"/>
          <p:cNvSpPr/>
          <p:nvPr/>
        </p:nvSpPr>
        <p:spPr>
          <a:xfrm>
            <a:off x="7047809" y="4904526"/>
            <a:ext cx="855406" cy="725760"/>
          </a:xfrm>
          <a:prstGeom prst="rect">
            <a:avLst/>
          </a:prstGeom>
          <a:blipFill dpi="0"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6" name="Прямоугольник 15"/>
          <p:cNvSpPr/>
          <p:nvPr/>
        </p:nvSpPr>
        <p:spPr>
          <a:xfrm>
            <a:off x="7077306" y="5776653"/>
            <a:ext cx="855406" cy="725760"/>
          </a:xfrm>
          <a:prstGeom prst="rect">
            <a:avLst/>
          </a:prstGeom>
          <a:blipFill dpi="0"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7" name="Прямоугольник 16"/>
          <p:cNvSpPr/>
          <p:nvPr/>
        </p:nvSpPr>
        <p:spPr>
          <a:xfrm>
            <a:off x="8085112" y="1407271"/>
            <a:ext cx="914400" cy="725760"/>
          </a:xfrm>
          <a:prstGeom prst="rect">
            <a:avLst/>
          </a:prstGeom>
          <a:blipFill dpi="0" rotWithShape="1"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8" name="Прямоугольник 17"/>
          <p:cNvSpPr/>
          <p:nvPr/>
        </p:nvSpPr>
        <p:spPr>
          <a:xfrm>
            <a:off x="8085112" y="2285239"/>
            <a:ext cx="914400" cy="725760"/>
          </a:xfrm>
          <a:prstGeom prst="rect">
            <a:avLst/>
          </a:prstGeom>
          <a:blipFill dpi="0" rotWithShape="1"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9" name="Прямоугольник 18"/>
          <p:cNvSpPr/>
          <p:nvPr/>
        </p:nvSpPr>
        <p:spPr>
          <a:xfrm>
            <a:off x="8085112" y="3163207"/>
            <a:ext cx="914400" cy="725760"/>
          </a:xfrm>
          <a:prstGeom prst="rect">
            <a:avLst/>
          </a:prstGeom>
          <a:blipFill dpi="0" rotWithShape="1"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20" name="Прямоугольник 19"/>
          <p:cNvSpPr/>
          <p:nvPr/>
        </p:nvSpPr>
        <p:spPr>
          <a:xfrm>
            <a:off x="8085112" y="4041175"/>
            <a:ext cx="914400" cy="725760"/>
          </a:xfrm>
          <a:prstGeom prst="rect">
            <a:avLst/>
          </a:prstGeom>
          <a:blipFill dpi="0" rotWithShape="1"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21" name="Прямоугольник 20"/>
          <p:cNvSpPr/>
          <p:nvPr/>
        </p:nvSpPr>
        <p:spPr>
          <a:xfrm>
            <a:off x="8085112" y="4919143"/>
            <a:ext cx="914400" cy="725760"/>
          </a:xfrm>
          <a:prstGeom prst="rect">
            <a:avLst/>
          </a:prstGeom>
          <a:blipFill dpi="0" rotWithShape="1"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22" name="Прямоугольник 21"/>
          <p:cNvSpPr/>
          <p:nvPr/>
        </p:nvSpPr>
        <p:spPr>
          <a:xfrm>
            <a:off x="8085112" y="5797111"/>
            <a:ext cx="914400" cy="725760"/>
          </a:xfrm>
          <a:prstGeom prst="rect">
            <a:avLst/>
          </a:prstGeom>
          <a:blipFill dpi="0" rotWithShape="1"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23" name="TextBox 22"/>
          <p:cNvSpPr txBox="1"/>
          <p:nvPr/>
        </p:nvSpPr>
        <p:spPr>
          <a:xfrm>
            <a:off x="179512" y="6292038"/>
            <a:ext cx="55065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1867 – научная экспедиция </a:t>
            </a:r>
            <a:r>
              <a:rPr lang="ru-RU" sz="2400" b="1" dirty="0" err="1" smtClean="0"/>
              <a:t>П.Семенова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2690400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Основные события</a:t>
            </a:r>
            <a:br>
              <a:rPr lang="ru-RU" b="1" dirty="0" smtClean="0"/>
            </a:br>
            <a:r>
              <a:rPr lang="ru-RU" b="1" dirty="0" smtClean="0"/>
              <a:t> второй половины Х</a:t>
            </a:r>
            <a:r>
              <a:rPr lang="en-US" b="1" dirty="0" smtClean="0"/>
              <a:t>I</a:t>
            </a:r>
            <a:r>
              <a:rPr lang="ru-RU" b="1" dirty="0" smtClean="0"/>
              <a:t>Х века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1340768"/>
            <a:ext cx="5328592" cy="4464496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762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5940192" y="1385853"/>
            <a:ext cx="914400" cy="72576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6" name="Прямоугольник 5"/>
          <p:cNvSpPr/>
          <p:nvPr/>
        </p:nvSpPr>
        <p:spPr>
          <a:xfrm>
            <a:off x="5940192" y="2264013"/>
            <a:ext cx="914400" cy="725760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7" name="Прямоугольник 6"/>
          <p:cNvSpPr/>
          <p:nvPr/>
        </p:nvSpPr>
        <p:spPr>
          <a:xfrm>
            <a:off x="5940192" y="3142173"/>
            <a:ext cx="914400" cy="725760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8" name="Прямоугольник 7"/>
          <p:cNvSpPr/>
          <p:nvPr/>
        </p:nvSpPr>
        <p:spPr>
          <a:xfrm>
            <a:off x="5940192" y="4020333"/>
            <a:ext cx="914400" cy="725760"/>
          </a:xfrm>
          <a:prstGeom prst="rect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9" name="Прямоугольник 8"/>
          <p:cNvSpPr/>
          <p:nvPr/>
        </p:nvSpPr>
        <p:spPr>
          <a:xfrm>
            <a:off x="5940192" y="4898493"/>
            <a:ext cx="914400" cy="725760"/>
          </a:xfrm>
          <a:prstGeom prst="rect">
            <a:avLst/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0" name="Прямоугольник 9"/>
          <p:cNvSpPr/>
          <p:nvPr/>
        </p:nvSpPr>
        <p:spPr>
          <a:xfrm>
            <a:off x="5940192" y="5776653"/>
            <a:ext cx="914400" cy="725760"/>
          </a:xfrm>
          <a:prstGeom prst="rect">
            <a:avLst/>
          </a:prstGeom>
          <a:blipFill dpi="0"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1" name="Прямоугольник 10"/>
          <p:cNvSpPr/>
          <p:nvPr/>
        </p:nvSpPr>
        <p:spPr>
          <a:xfrm>
            <a:off x="7018312" y="1407271"/>
            <a:ext cx="914400" cy="725760"/>
          </a:xfrm>
          <a:prstGeom prst="rect">
            <a:avLst/>
          </a:prstGeom>
          <a:blipFill dpi="0"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2" name="Прямоугольник 11"/>
          <p:cNvSpPr/>
          <p:nvPr/>
        </p:nvSpPr>
        <p:spPr>
          <a:xfrm>
            <a:off x="7018312" y="2265767"/>
            <a:ext cx="914400" cy="725760"/>
          </a:xfrm>
          <a:prstGeom prst="rect">
            <a:avLst/>
          </a:prstGeom>
          <a:blipFill dpi="0"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3" name="Прямоугольник 12"/>
          <p:cNvSpPr/>
          <p:nvPr/>
        </p:nvSpPr>
        <p:spPr>
          <a:xfrm>
            <a:off x="7018312" y="3124117"/>
            <a:ext cx="914400" cy="725760"/>
          </a:xfrm>
          <a:prstGeom prst="rect">
            <a:avLst/>
          </a:prstGeom>
          <a:blipFill dpi="0"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4" name="Прямоугольник 13"/>
          <p:cNvSpPr/>
          <p:nvPr/>
        </p:nvSpPr>
        <p:spPr>
          <a:xfrm>
            <a:off x="7064943" y="4020333"/>
            <a:ext cx="855406" cy="725760"/>
          </a:xfrm>
          <a:prstGeom prst="rect">
            <a:avLst/>
          </a:prstGeom>
          <a:blipFill dpi="0"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5" name="Прямоугольник 14"/>
          <p:cNvSpPr/>
          <p:nvPr/>
        </p:nvSpPr>
        <p:spPr>
          <a:xfrm>
            <a:off x="7047809" y="4904526"/>
            <a:ext cx="855406" cy="725760"/>
          </a:xfrm>
          <a:prstGeom prst="rect">
            <a:avLst/>
          </a:prstGeom>
          <a:blipFill dpi="0"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6" name="Прямоугольник 15"/>
          <p:cNvSpPr/>
          <p:nvPr/>
        </p:nvSpPr>
        <p:spPr>
          <a:xfrm>
            <a:off x="7077306" y="5776653"/>
            <a:ext cx="855406" cy="725760"/>
          </a:xfrm>
          <a:prstGeom prst="rect">
            <a:avLst/>
          </a:prstGeom>
          <a:blipFill dpi="0"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7" name="Прямоугольник 16"/>
          <p:cNvSpPr/>
          <p:nvPr/>
        </p:nvSpPr>
        <p:spPr>
          <a:xfrm>
            <a:off x="8085112" y="1407271"/>
            <a:ext cx="914400" cy="725760"/>
          </a:xfrm>
          <a:prstGeom prst="rect">
            <a:avLst/>
          </a:prstGeom>
          <a:blipFill dpi="0" rotWithShape="1"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8" name="Прямоугольник 17"/>
          <p:cNvSpPr/>
          <p:nvPr/>
        </p:nvSpPr>
        <p:spPr>
          <a:xfrm>
            <a:off x="8085112" y="2285239"/>
            <a:ext cx="914400" cy="725760"/>
          </a:xfrm>
          <a:prstGeom prst="rect">
            <a:avLst/>
          </a:prstGeom>
          <a:blipFill dpi="0" rotWithShape="1"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9" name="Прямоугольник 18"/>
          <p:cNvSpPr/>
          <p:nvPr/>
        </p:nvSpPr>
        <p:spPr>
          <a:xfrm>
            <a:off x="8085112" y="3163207"/>
            <a:ext cx="914400" cy="725760"/>
          </a:xfrm>
          <a:prstGeom prst="rect">
            <a:avLst/>
          </a:prstGeom>
          <a:blipFill dpi="0" rotWithShape="1"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20" name="Прямоугольник 19"/>
          <p:cNvSpPr/>
          <p:nvPr/>
        </p:nvSpPr>
        <p:spPr>
          <a:xfrm>
            <a:off x="8085112" y="4041175"/>
            <a:ext cx="914400" cy="725760"/>
          </a:xfrm>
          <a:prstGeom prst="rect">
            <a:avLst/>
          </a:prstGeom>
          <a:blipFill dpi="0" rotWithShape="1"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21" name="Прямоугольник 20"/>
          <p:cNvSpPr/>
          <p:nvPr/>
        </p:nvSpPr>
        <p:spPr>
          <a:xfrm>
            <a:off x="8085112" y="4919143"/>
            <a:ext cx="914400" cy="725760"/>
          </a:xfrm>
          <a:prstGeom prst="rect">
            <a:avLst/>
          </a:prstGeom>
          <a:blipFill dpi="0" rotWithShape="1"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22" name="Прямоугольник 21"/>
          <p:cNvSpPr/>
          <p:nvPr/>
        </p:nvSpPr>
        <p:spPr>
          <a:xfrm>
            <a:off x="8085112" y="5797111"/>
            <a:ext cx="914400" cy="725760"/>
          </a:xfrm>
          <a:prstGeom prst="rect">
            <a:avLst/>
          </a:prstGeom>
          <a:blipFill dpi="0" rotWithShape="1"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23" name="TextBox 22"/>
          <p:cNvSpPr txBox="1"/>
          <p:nvPr/>
        </p:nvSpPr>
        <p:spPr>
          <a:xfrm>
            <a:off x="233812" y="5959936"/>
            <a:ext cx="477393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/>
              <a:t>1869- открытие периодического закона</a:t>
            </a:r>
          </a:p>
          <a:p>
            <a:r>
              <a:rPr lang="ru-RU" sz="2000" b="1" dirty="0" smtClean="0"/>
              <a:t> химических элементов </a:t>
            </a:r>
            <a:r>
              <a:rPr lang="ru-RU" sz="2000" b="1" dirty="0" err="1" smtClean="0"/>
              <a:t>Д.Менделеевым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582986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Основные события</a:t>
            </a:r>
            <a:br>
              <a:rPr lang="ru-RU" b="1" dirty="0" smtClean="0"/>
            </a:br>
            <a:r>
              <a:rPr lang="ru-RU" b="1" dirty="0" smtClean="0"/>
              <a:t> второй половины Х</a:t>
            </a:r>
            <a:r>
              <a:rPr lang="en-US" b="1" dirty="0" smtClean="0"/>
              <a:t>I</a:t>
            </a:r>
            <a:r>
              <a:rPr lang="ru-RU" b="1" dirty="0" smtClean="0"/>
              <a:t>Х века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1340768"/>
            <a:ext cx="4464496" cy="4752528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762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5940192" y="1385853"/>
            <a:ext cx="914400" cy="72576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6" name="Прямоугольник 5"/>
          <p:cNvSpPr/>
          <p:nvPr/>
        </p:nvSpPr>
        <p:spPr>
          <a:xfrm>
            <a:off x="5940192" y="2264013"/>
            <a:ext cx="914400" cy="725760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7" name="Прямоугольник 6"/>
          <p:cNvSpPr/>
          <p:nvPr/>
        </p:nvSpPr>
        <p:spPr>
          <a:xfrm>
            <a:off x="5940192" y="3142173"/>
            <a:ext cx="914400" cy="725760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8" name="Прямоугольник 7"/>
          <p:cNvSpPr/>
          <p:nvPr/>
        </p:nvSpPr>
        <p:spPr>
          <a:xfrm>
            <a:off x="5940192" y="4020333"/>
            <a:ext cx="914400" cy="725760"/>
          </a:xfrm>
          <a:prstGeom prst="rect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9" name="Прямоугольник 8"/>
          <p:cNvSpPr/>
          <p:nvPr/>
        </p:nvSpPr>
        <p:spPr>
          <a:xfrm>
            <a:off x="5940192" y="4898493"/>
            <a:ext cx="914400" cy="725760"/>
          </a:xfrm>
          <a:prstGeom prst="rect">
            <a:avLst/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0" name="Прямоугольник 9"/>
          <p:cNvSpPr/>
          <p:nvPr/>
        </p:nvSpPr>
        <p:spPr>
          <a:xfrm>
            <a:off x="5940192" y="5776653"/>
            <a:ext cx="914400" cy="725760"/>
          </a:xfrm>
          <a:prstGeom prst="rect">
            <a:avLst/>
          </a:prstGeom>
          <a:blipFill dpi="0"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1" name="Прямоугольник 10"/>
          <p:cNvSpPr/>
          <p:nvPr/>
        </p:nvSpPr>
        <p:spPr>
          <a:xfrm>
            <a:off x="7018312" y="1407271"/>
            <a:ext cx="914400" cy="725760"/>
          </a:xfrm>
          <a:prstGeom prst="rect">
            <a:avLst/>
          </a:prstGeom>
          <a:blipFill dpi="0"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2" name="Прямоугольник 11"/>
          <p:cNvSpPr/>
          <p:nvPr/>
        </p:nvSpPr>
        <p:spPr>
          <a:xfrm>
            <a:off x="7018312" y="2265767"/>
            <a:ext cx="914400" cy="725760"/>
          </a:xfrm>
          <a:prstGeom prst="rect">
            <a:avLst/>
          </a:prstGeom>
          <a:blipFill dpi="0"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3" name="Прямоугольник 12"/>
          <p:cNvSpPr/>
          <p:nvPr/>
        </p:nvSpPr>
        <p:spPr>
          <a:xfrm>
            <a:off x="7018312" y="3124117"/>
            <a:ext cx="914400" cy="725760"/>
          </a:xfrm>
          <a:prstGeom prst="rect">
            <a:avLst/>
          </a:prstGeom>
          <a:blipFill dpi="0"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4" name="Прямоугольник 13"/>
          <p:cNvSpPr/>
          <p:nvPr/>
        </p:nvSpPr>
        <p:spPr>
          <a:xfrm>
            <a:off x="7064943" y="4020333"/>
            <a:ext cx="855406" cy="725760"/>
          </a:xfrm>
          <a:prstGeom prst="rect">
            <a:avLst/>
          </a:prstGeom>
          <a:blipFill dpi="0"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5" name="Прямоугольник 14"/>
          <p:cNvSpPr/>
          <p:nvPr/>
        </p:nvSpPr>
        <p:spPr>
          <a:xfrm>
            <a:off x="7047809" y="4904526"/>
            <a:ext cx="855406" cy="725760"/>
          </a:xfrm>
          <a:prstGeom prst="rect">
            <a:avLst/>
          </a:prstGeom>
          <a:blipFill dpi="0"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6" name="Прямоугольник 15"/>
          <p:cNvSpPr/>
          <p:nvPr/>
        </p:nvSpPr>
        <p:spPr>
          <a:xfrm>
            <a:off x="7077306" y="5776653"/>
            <a:ext cx="855406" cy="725760"/>
          </a:xfrm>
          <a:prstGeom prst="rect">
            <a:avLst/>
          </a:prstGeom>
          <a:blipFill dpi="0"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7" name="Прямоугольник 16"/>
          <p:cNvSpPr/>
          <p:nvPr/>
        </p:nvSpPr>
        <p:spPr>
          <a:xfrm>
            <a:off x="8085112" y="1407271"/>
            <a:ext cx="914400" cy="725760"/>
          </a:xfrm>
          <a:prstGeom prst="rect">
            <a:avLst/>
          </a:prstGeom>
          <a:blipFill dpi="0" rotWithShape="1"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8" name="Прямоугольник 17"/>
          <p:cNvSpPr/>
          <p:nvPr/>
        </p:nvSpPr>
        <p:spPr>
          <a:xfrm>
            <a:off x="8085112" y="2285239"/>
            <a:ext cx="914400" cy="725760"/>
          </a:xfrm>
          <a:prstGeom prst="rect">
            <a:avLst/>
          </a:prstGeom>
          <a:blipFill dpi="0" rotWithShape="1"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9" name="Прямоугольник 18"/>
          <p:cNvSpPr/>
          <p:nvPr/>
        </p:nvSpPr>
        <p:spPr>
          <a:xfrm>
            <a:off x="8085112" y="3163207"/>
            <a:ext cx="914400" cy="725760"/>
          </a:xfrm>
          <a:prstGeom prst="rect">
            <a:avLst/>
          </a:prstGeom>
          <a:blipFill dpi="0" rotWithShape="1"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20" name="Прямоугольник 19"/>
          <p:cNvSpPr/>
          <p:nvPr/>
        </p:nvSpPr>
        <p:spPr>
          <a:xfrm>
            <a:off x="8085112" y="4041175"/>
            <a:ext cx="914400" cy="725760"/>
          </a:xfrm>
          <a:prstGeom prst="rect">
            <a:avLst/>
          </a:prstGeom>
          <a:blipFill dpi="0" rotWithShape="1"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21" name="Прямоугольник 20"/>
          <p:cNvSpPr/>
          <p:nvPr/>
        </p:nvSpPr>
        <p:spPr>
          <a:xfrm>
            <a:off x="8085112" y="4919143"/>
            <a:ext cx="914400" cy="725760"/>
          </a:xfrm>
          <a:prstGeom prst="rect">
            <a:avLst/>
          </a:prstGeom>
          <a:blipFill dpi="0" rotWithShape="1"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22" name="Прямоугольник 21"/>
          <p:cNvSpPr/>
          <p:nvPr/>
        </p:nvSpPr>
        <p:spPr>
          <a:xfrm>
            <a:off x="8085112" y="5797111"/>
            <a:ext cx="914400" cy="725760"/>
          </a:xfrm>
          <a:prstGeom prst="rect">
            <a:avLst/>
          </a:prstGeom>
          <a:blipFill dpi="0" rotWithShape="1"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23" name="TextBox 22"/>
          <p:cNvSpPr txBox="1"/>
          <p:nvPr/>
        </p:nvSpPr>
        <p:spPr>
          <a:xfrm>
            <a:off x="251520" y="6269250"/>
            <a:ext cx="523162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/>
              <a:t>1873 – научная экспедиция </a:t>
            </a:r>
            <a:r>
              <a:rPr lang="ru-RU" sz="2000" b="1" dirty="0" err="1" smtClean="0"/>
              <a:t>Н.Пржевальского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2271579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Основные события</a:t>
            </a:r>
            <a:br>
              <a:rPr lang="ru-RU" b="1" dirty="0" smtClean="0"/>
            </a:br>
            <a:r>
              <a:rPr lang="ru-RU" b="1" dirty="0" smtClean="0"/>
              <a:t> второй половины Х</a:t>
            </a:r>
            <a:r>
              <a:rPr lang="en-US" b="1" dirty="0" smtClean="0"/>
              <a:t>I</a:t>
            </a:r>
            <a:r>
              <a:rPr lang="ru-RU" b="1" dirty="0" smtClean="0"/>
              <a:t>Х века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1340768"/>
            <a:ext cx="5256584" cy="4464496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762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5940192" y="1385853"/>
            <a:ext cx="914400" cy="72576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6" name="Прямоугольник 5"/>
          <p:cNvSpPr/>
          <p:nvPr/>
        </p:nvSpPr>
        <p:spPr>
          <a:xfrm>
            <a:off x="5940192" y="2264013"/>
            <a:ext cx="914400" cy="725760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7" name="Прямоугольник 6"/>
          <p:cNvSpPr/>
          <p:nvPr/>
        </p:nvSpPr>
        <p:spPr>
          <a:xfrm>
            <a:off x="5940192" y="3142173"/>
            <a:ext cx="914400" cy="725760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8" name="Прямоугольник 7"/>
          <p:cNvSpPr/>
          <p:nvPr/>
        </p:nvSpPr>
        <p:spPr>
          <a:xfrm>
            <a:off x="5940192" y="4020333"/>
            <a:ext cx="914400" cy="725760"/>
          </a:xfrm>
          <a:prstGeom prst="rect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9" name="Прямоугольник 8"/>
          <p:cNvSpPr/>
          <p:nvPr/>
        </p:nvSpPr>
        <p:spPr>
          <a:xfrm>
            <a:off x="5940192" y="4898493"/>
            <a:ext cx="914400" cy="725760"/>
          </a:xfrm>
          <a:prstGeom prst="rect">
            <a:avLst/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0" name="Прямоугольник 9"/>
          <p:cNvSpPr/>
          <p:nvPr/>
        </p:nvSpPr>
        <p:spPr>
          <a:xfrm>
            <a:off x="5940192" y="5776653"/>
            <a:ext cx="914400" cy="725760"/>
          </a:xfrm>
          <a:prstGeom prst="rect">
            <a:avLst/>
          </a:prstGeom>
          <a:blipFill dpi="0"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1" name="Прямоугольник 10"/>
          <p:cNvSpPr/>
          <p:nvPr/>
        </p:nvSpPr>
        <p:spPr>
          <a:xfrm>
            <a:off x="7018312" y="1407271"/>
            <a:ext cx="914400" cy="725760"/>
          </a:xfrm>
          <a:prstGeom prst="rect">
            <a:avLst/>
          </a:prstGeom>
          <a:blipFill dpi="0"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2" name="Прямоугольник 11"/>
          <p:cNvSpPr/>
          <p:nvPr/>
        </p:nvSpPr>
        <p:spPr>
          <a:xfrm>
            <a:off x="7018312" y="2265767"/>
            <a:ext cx="914400" cy="725760"/>
          </a:xfrm>
          <a:prstGeom prst="rect">
            <a:avLst/>
          </a:prstGeom>
          <a:blipFill dpi="0"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3" name="Прямоугольник 12"/>
          <p:cNvSpPr/>
          <p:nvPr/>
        </p:nvSpPr>
        <p:spPr>
          <a:xfrm>
            <a:off x="7018312" y="3124117"/>
            <a:ext cx="914400" cy="725760"/>
          </a:xfrm>
          <a:prstGeom prst="rect">
            <a:avLst/>
          </a:prstGeom>
          <a:blipFill dpi="0"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4" name="Прямоугольник 13"/>
          <p:cNvSpPr/>
          <p:nvPr/>
        </p:nvSpPr>
        <p:spPr>
          <a:xfrm>
            <a:off x="7064943" y="4020333"/>
            <a:ext cx="855406" cy="725760"/>
          </a:xfrm>
          <a:prstGeom prst="rect">
            <a:avLst/>
          </a:prstGeom>
          <a:blipFill dpi="0"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5" name="Прямоугольник 14"/>
          <p:cNvSpPr/>
          <p:nvPr/>
        </p:nvSpPr>
        <p:spPr>
          <a:xfrm>
            <a:off x="7047809" y="4904526"/>
            <a:ext cx="855406" cy="725760"/>
          </a:xfrm>
          <a:prstGeom prst="rect">
            <a:avLst/>
          </a:prstGeom>
          <a:blipFill dpi="0"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6" name="Прямоугольник 15"/>
          <p:cNvSpPr/>
          <p:nvPr/>
        </p:nvSpPr>
        <p:spPr>
          <a:xfrm>
            <a:off x="7077306" y="5776653"/>
            <a:ext cx="855406" cy="725760"/>
          </a:xfrm>
          <a:prstGeom prst="rect">
            <a:avLst/>
          </a:prstGeom>
          <a:blipFill dpi="0"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7" name="Прямоугольник 16"/>
          <p:cNvSpPr/>
          <p:nvPr/>
        </p:nvSpPr>
        <p:spPr>
          <a:xfrm>
            <a:off x="8085112" y="1407271"/>
            <a:ext cx="914400" cy="725760"/>
          </a:xfrm>
          <a:prstGeom prst="rect">
            <a:avLst/>
          </a:prstGeom>
          <a:blipFill dpi="0" rotWithShape="1"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8" name="Прямоугольник 17"/>
          <p:cNvSpPr/>
          <p:nvPr/>
        </p:nvSpPr>
        <p:spPr>
          <a:xfrm>
            <a:off x="8085112" y="2285239"/>
            <a:ext cx="914400" cy="725760"/>
          </a:xfrm>
          <a:prstGeom prst="rect">
            <a:avLst/>
          </a:prstGeom>
          <a:blipFill dpi="0" rotWithShape="1"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9" name="Прямоугольник 18"/>
          <p:cNvSpPr/>
          <p:nvPr/>
        </p:nvSpPr>
        <p:spPr>
          <a:xfrm>
            <a:off x="8085112" y="3163207"/>
            <a:ext cx="914400" cy="725760"/>
          </a:xfrm>
          <a:prstGeom prst="rect">
            <a:avLst/>
          </a:prstGeom>
          <a:blipFill dpi="0" rotWithShape="1"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20" name="Прямоугольник 19"/>
          <p:cNvSpPr/>
          <p:nvPr/>
        </p:nvSpPr>
        <p:spPr>
          <a:xfrm>
            <a:off x="8085112" y="4041175"/>
            <a:ext cx="914400" cy="725760"/>
          </a:xfrm>
          <a:prstGeom prst="rect">
            <a:avLst/>
          </a:prstGeom>
          <a:blipFill dpi="0" rotWithShape="1"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21" name="Прямоугольник 20"/>
          <p:cNvSpPr/>
          <p:nvPr/>
        </p:nvSpPr>
        <p:spPr>
          <a:xfrm>
            <a:off x="8085112" y="4919143"/>
            <a:ext cx="914400" cy="725760"/>
          </a:xfrm>
          <a:prstGeom prst="rect">
            <a:avLst/>
          </a:prstGeom>
          <a:blipFill dpi="0" rotWithShape="1"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22" name="Прямоугольник 21"/>
          <p:cNvSpPr/>
          <p:nvPr/>
        </p:nvSpPr>
        <p:spPr>
          <a:xfrm>
            <a:off x="8085112" y="5797111"/>
            <a:ext cx="914400" cy="725760"/>
          </a:xfrm>
          <a:prstGeom prst="rect">
            <a:avLst/>
          </a:prstGeom>
          <a:blipFill dpi="0" rotWithShape="1"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23" name="TextBox 22"/>
          <p:cNvSpPr txBox="1"/>
          <p:nvPr/>
        </p:nvSpPr>
        <p:spPr>
          <a:xfrm>
            <a:off x="424993" y="6040748"/>
            <a:ext cx="52744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1877 – начало русско-турецкой войны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381910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Основные события</a:t>
            </a:r>
            <a:br>
              <a:rPr lang="ru-RU" b="1" dirty="0" smtClean="0"/>
            </a:br>
            <a:r>
              <a:rPr lang="ru-RU" b="1" dirty="0" smtClean="0"/>
              <a:t> второй половины Х</a:t>
            </a:r>
            <a:r>
              <a:rPr lang="en-US" b="1" dirty="0" smtClean="0"/>
              <a:t>I</a:t>
            </a:r>
            <a:r>
              <a:rPr lang="ru-RU" b="1" dirty="0" smtClean="0"/>
              <a:t>Х века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1340768"/>
            <a:ext cx="4536504" cy="4464496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762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5940192" y="1385853"/>
            <a:ext cx="914400" cy="72576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6" name="Прямоугольник 5"/>
          <p:cNvSpPr/>
          <p:nvPr/>
        </p:nvSpPr>
        <p:spPr>
          <a:xfrm>
            <a:off x="5940192" y="2264013"/>
            <a:ext cx="914400" cy="725760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7" name="Прямоугольник 6"/>
          <p:cNvSpPr/>
          <p:nvPr/>
        </p:nvSpPr>
        <p:spPr>
          <a:xfrm>
            <a:off x="5940192" y="3142173"/>
            <a:ext cx="914400" cy="725760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8" name="Прямоугольник 7"/>
          <p:cNvSpPr/>
          <p:nvPr/>
        </p:nvSpPr>
        <p:spPr>
          <a:xfrm>
            <a:off x="5940192" y="4020333"/>
            <a:ext cx="914400" cy="725760"/>
          </a:xfrm>
          <a:prstGeom prst="rect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9" name="Прямоугольник 8"/>
          <p:cNvSpPr/>
          <p:nvPr/>
        </p:nvSpPr>
        <p:spPr>
          <a:xfrm>
            <a:off x="5940192" y="4898493"/>
            <a:ext cx="914400" cy="725760"/>
          </a:xfrm>
          <a:prstGeom prst="rect">
            <a:avLst/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0" name="Прямоугольник 9"/>
          <p:cNvSpPr/>
          <p:nvPr/>
        </p:nvSpPr>
        <p:spPr>
          <a:xfrm>
            <a:off x="5940192" y="5776653"/>
            <a:ext cx="914400" cy="725760"/>
          </a:xfrm>
          <a:prstGeom prst="rect">
            <a:avLst/>
          </a:prstGeom>
          <a:blipFill dpi="0"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1" name="Прямоугольник 10"/>
          <p:cNvSpPr/>
          <p:nvPr/>
        </p:nvSpPr>
        <p:spPr>
          <a:xfrm>
            <a:off x="7018312" y="1407271"/>
            <a:ext cx="914400" cy="725760"/>
          </a:xfrm>
          <a:prstGeom prst="rect">
            <a:avLst/>
          </a:prstGeom>
          <a:blipFill dpi="0"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2" name="Прямоугольник 11"/>
          <p:cNvSpPr/>
          <p:nvPr/>
        </p:nvSpPr>
        <p:spPr>
          <a:xfrm>
            <a:off x="7018312" y="2265767"/>
            <a:ext cx="914400" cy="725760"/>
          </a:xfrm>
          <a:prstGeom prst="rect">
            <a:avLst/>
          </a:prstGeom>
          <a:blipFill dpi="0"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3" name="Прямоугольник 12"/>
          <p:cNvSpPr/>
          <p:nvPr/>
        </p:nvSpPr>
        <p:spPr>
          <a:xfrm>
            <a:off x="7018312" y="3124117"/>
            <a:ext cx="914400" cy="725760"/>
          </a:xfrm>
          <a:prstGeom prst="rect">
            <a:avLst/>
          </a:prstGeom>
          <a:blipFill dpi="0"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4" name="Прямоугольник 13"/>
          <p:cNvSpPr/>
          <p:nvPr/>
        </p:nvSpPr>
        <p:spPr>
          <a:xfrm>
            <a:off x="7064943" y="4020333"/>
            <a:ext cx="855406" cy="725760"/>
          </a:xfrm>
          <a:prstGeom prst="rect">
            <a:avLst/>
          </a:prstGeom>
          <a:blipFill dpi="0"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5" name="Прямоугольник 14"/>
          <p:cNvSpPr/>
          <p:nvPr/>
        </p:nvSpPr>
        <p:spPr>
          <a:xfrm>
            <a:off x="7047809" y="4904526"/>
            <a:ext cx="855406" cy="725760"/>
          </a:xfrm>
          <a:prstGeom prst="rect">
            <a:avLst/>
          </a:prstGeom>
          <a:blipFill dpi="0"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6" name="Прямоугольник 15"/>
          <p:cNvSpPr/>
          <p:nvPr/>
        </p:nvSpPr>
        <p:spPr>
          <a:xfrm>
            <a:off x="7077306" y="5776653"/>
            <a:ext cx="855406" cy="725760"/>
          </a:xfrm>
          <a:prstGeom prst="rect">
            <a:avLst/>
          </a:prstGeom>
          <a:blipFill dpi="0"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7" name="Прямоугольник 16"/>
          <p:cNvSpPr/>
          <p:nvPr/>
        </p:nvSpPr>
        <p:spPr>
          <a:xfrm>
            <a:off x="8085112" y="1407271"/>
            <a:ext cx="914400" cy="725760"/>
          </a:xfrm>
          <a:prstGeom prst="rect">
            <a:avLst/>
          </a:prstGeom>
          <a:blipFill dpi="0" rotWithShape="1"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8" name="Прямоугольник 17"/>
          <p:cNvSpPr/>
          <p:nvPr/>
        </p:nvSpPr>
        <p:spPr>
          <a:xfrm>
            <a:off x="8085112" y="2285239"/>
            <a:ext cx="914400" cy="725760"/>
          </a:xfrm>
          <a:prstGeom prst="rect">
            <a:avLst/>
          </a:prstGeom>
          <a:blipFill dpi="0" rotWithShape="1"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9" name="Прямоугольник 18"/>
          <p:cNvSpPr/>
          <p:nvPr/>
        </p:nvSpPr>
        <p:spPr>
          <a:xfrm>
            <a:off x="8085112" y="3163207"/>
            <a:ext cx="914400" cy="725760"/>
          </a:xfrm>
          <a:prstGeom prst="rect">
            <a:avLst/>
          </a:prstGeom>
          <a:blipFill dpi="0" rotWithShape="1"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20" name="Прямоугольник 19"/>
          <p:cNvSpPr/>
          <p:nvPr/>
        </p:nvSpPr>
        <p:spPr>
          <a:xfrm>
            <a:off x="8085112" y="4041175"/>
            <a:ext cx="914400" cy="725760"/>
          </a:xfrm>
          <a:prstGeom prst="rect">
            <a:avLst/>
          </a:prstGeom>
          <a:blipFill dpi="0" rotWithShape="1"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21" name="Прямоугольник 20"/>
          <p:cNvSpPr/>
          <p:nvPr/>
        </p:nvSpPr>
        <p:spPr>
          <a:xfrm>
            <a:off x="8085112" y="4919143"/>
            <a:ext cx="914400" cy="725760"/>
          </a:xfrm>
          <a:prstGeom prst="rect">
            <a:avLst/>
          </a:prstGeom>
          <a:blipFill dpi="0" rotWithShape="1"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22" name="Прямоугольник 21"/>
          <p:cNvSpPr/>
          <p:nvPr/>
        </p:nvSpPr>
        <p:spPr>
          <a:xfrm>
            <a:off x="8085112" y="5797111"/>
            <a:ext cx="914400" cy="725760"/>
          </a:xfrm>
          <a:prstGeom prst="rect">
            <a:avLst/>
          </a:prstGeom>
          <a:blipFill dpi="0" rotWithShape="1"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23" name="TextBox 22"/>
          <p:cNvSpPr txBox="1"/>
          <p:nvPr/>
        </p:nvSpPr>
        <p:spPr>
          <a:xfrm>
            <a:off x="395536" y="5949280"/>
            <a:ext cx="502092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/>
              <a:t>1880 – открытие по инициативе  </a:t>
            </a:r>
            <a:r>
              <a:rPr lang="ru-RU" sz="2000" b="1" dirty="0" err="1" smtClean="0"/>
              <a:t>С.Боткина</a:t>
            </a:r>
            <a:r>
              <a:rPr lang="ru-RU" sz="2000" b="1" dirty="0" smtClean="0"/>
              <a:t> </a:t>
            </a:r>
          </a:p>
          <a:p>
            <a:r>
              <a:rPr lang="ru-RU" sz="2000" b="1" dirty="0" smtClean="0"/>
              <a:t>бесплатной больницы в Москве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1242542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Основные события</a:t>
            </a:r>
            <a:br>
              <a:rPr lang="ru-RU" b="1" dirty="0" smtClean="0"/>
            </a:br>
            <a:r>
              <a:rPr lang="ru-RU" b="1" dirty="0" smtClean="0"/>
              <a:t> второй половины Х</a:t>
            </a:r>
            <a:r>
              <a:rPr lang="en-US" b="1" dirty="0" smtClean="0"/>
              <a:t>I</a:t>
            </a:r>
            <a:r>
              <a:rPr lang="ru-RU" b="1" dirty="0" smtClean="0"/>
              <a:t>Х века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1196752"/>
            <a:ext cx="4176464" cy="4968552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762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5940192" y="1385853"/>
            <a:ext cx="914400" cy="72576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6" name="Прямоугольник 5"/>
          <p:cNvSpPr/>
          <p:nvPr/>
        </p:nvSpPr>
        <p:spPr>
          <a:xfrm>
            <a:off x="5940192" y="2264013"/>
            <a:ext cx="914400" cy="725760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7" name="Прямоугольник 6"/>
          <p:cNvSpPr/>
          <p:nvPr/>
        </p:nvSpPr>
        <p:spPr>
          <a:xfrm>
            <a:off x="5940192" y="3142173"/>
            <a:ext cx="914400" cy="725760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8" name="Прямоугольник 7"/>
          <p:cNvSpPr/>
          <p:nvPr/>
        </p:nvSpPr>
        <p:spPr>
          <a:xfrm>
            <a:off x="5940192" y="4020333"/>
            <a:ext cx="914400" cy="725760"/>
          </a:xfrm>
          <a:prstGeom prst="rect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9" name="Прямоугольник 8"/>
          <p:cNvSpPr/>
          <p:nvPr/>
        </p:nvSpPr>
        <p:spPr>
          <a:xfrm>
            <a:off x="5940192" y="4898493"/>
            <a:ext cx="914400" cy="725760"/>
          </a:xfrm>
          <a:prstGeom prst="rect">
            <a:avLst/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0" name="Прямоугольник 9"/>
          <p:cNvSpPr/>
          <p:nvPr/>
        </p:nvSpPr>
        <p:spPr>
          <a:xfrm>
            <a:off x="5940192" y="5776653"/>
            <a:ext cx="914400" cy="725760"/>
          </a:xfrm>
          <a:prstGeom prst="rect">
            <a:avLst/>
          </a:prstGeom>
          <a:blipFill dpi="0"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1" name="Прямоугольник 10"/>
          <p:cNvSpPr/>
          <p:nvPr/>
        </p:nvSpPr>
        <p:spPr>
          <a:xfrm>
            <a:off x="7018312" y="1407271"/>
            <a:ext cx="914400" cy="725760"/>
          </a:xfrm>
          <a:prstGeom prst="rect">
            <a:avLst/>
          </a:prstGeom>
          <a:blipFill dpi="0"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2" name="Прямоугольник 11"/>
          <p:cNvSpPr/>
          <p:nvPr/>
        </p:nvSpPr>
        <p:spPr>
          <a:xfrm>
            <a:off x="7018312" y="2265767"/>
            <a:ext cx="914400" cy="725760"/>
          </a:xfrm>
          <a:prstGeom prst="rect">
            <a:avLst/>
          </a:prstGeom>
          <a:blipFill dpi="0"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3" name="Прямоугольник 12"/>
          <p:cNvSpPr/>
          <p:nvPr/>
        </p:nvSpPr>
        <p:spPr>
          <a:xfrm>
            <a:off x="7018312" y="3124117"/>
            <a:ext cx="914400" cy="725760"/>
          </a:xfrm>
          <a:prstGeom prst="rect">
            <a:avLst/>
          </a:prstGeom>
          <a:blipFill dpi="0"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4" name="Прямоугольник 13"/>
          <p:cNvSpPr/>
          <p:nvPr/>
        </p:nvSpPr>
        <p:spPr>
          <a:xfrm>
            <a:off x="7064943" y="4020333"/>
            <a:ext cx="855406" cy="725760"/>
          </a:xfrm>
          <a:prstGeom prst="rect">
            <a:avLst/>
          </a:prstGeom>
          <a:blipFill dpi="0"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5" name="Прямоугольник 14"/>
          <p:cNvSpPr/>
          <p:nvPr/>
        </p:nvSpPr>
        <p:spPr>
          <a:xfrm>
            <a:off x="7047809" y="4904526"/>
            <a:ext cx="855406" cy="725760"/>
          </a:xfrm>
          <a:prstGeom prst="rect">
            <a:avLst/>
          </a:prstGeom>
          <a:blipFill dpi="0"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6" name="Прямоугольник 15"/>
          <p:cNvSpPr/>
          <p:nvPr/>
        </p:nvSpPr>
        <p:spPr>
          <a:xfrm>
            <a:off x="7077306" y="5776653"/>
            <a:ext cx="855406" cy="725760"/>
          </a:xfrm>
          <a:prstGeom prst="rect">
            <a:avLst/>
          </a:prstGeom>
          <a:blipFill dpi="0"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7" name="Прямоугольник 16"/>
          <p:cNvSpPr/>
          <p:nvPr/>
        </p:nvSpPr>
        <p:spPr>
          <a:xfrm>
            <a:off x="8085112" y="1407271"/>
            <a:ext cx="914400" cy="725760"/>
          </a:xfrm>
          <a:prstGeom prst="rect">
            <a:avLst/>
          </a:prstGeom>
          <a:blipFill dpi="0" rotWithShape="1"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8" name="Прямоугольник 17"/>
          <p:cNvSpPr/>
          <p:nvPr/>
        </p:nvSpPr>
        <p:spPr>
          <a:xfrm>
            <a:off x="8085112" y="2285239"/>
            <a:ext cx="914400" cy="725760"/>
          </a:xfrm>
          <a:prstGeom prst="rect">
            <a:avLst/>
          </a:prstGeom>
          <a:blipFill dpi="0" rotWithShape="1"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9" name="Прямоугольник 18"/>
          <p:cNvSpPr/>
          <p:nvPr/>
        </p:nvSpPr>
        <p:spPr>
          <a:xfrm>
            <a:off x="8085112" y="3163207"/>
            <a:ext cx="914400" cy="725760"/>
          </a:xfrm>
          <a:prstGeom prst="rect">
            <a:avLst/>
          </a:prstGeom>
          <a:blipFill dpi="0" rotWithShape="1"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20" name="Прямоугольник 19"/>
          <p:cNvSpPr/>
          <p:nvPr/>
        </p:nvSpPr>
        <p:spPr>
          <a:xfrm>
            <a:off x="8085112" y="4041175"/>
            <a:ext cx="914400" cy="725760"/>
          </a:xfrm>
          <a:prstGeom prst="rect">
            <a:avLst/>
          </a:prstGeom>
          <a:blipFill dpi="0" rotWithShape="1"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21" name="Прямоугольник 20"/>
          <p:cNvSpPr/>
          <p:nvPr/>
        </p:nvSpPr>
        <p:spPr>
          <a:xfrm>
            <a:off x="8085112" y="4919143"/>
            <a:ext cx="914400" cy="725760"/>
          </a:xfrm>
          <a:prstGeom prst="rect">
            <a:avLst/>
          </a:prstGeom>
          <a:blipFill dpi="0" rotWithShape="1"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22" name="Прямоугольник 21"/>
          <p:cNvSpPr/>
          <p:nvPr/>
        </p:nvSpPr>
        <p:spPr>
          <a:xfrm>
            <a:off x="8085112" y="5797111"/>
            <a:ext cx="914400" cy="725760"/>
          </a:xfrm>
          <a:prstGeom prst="rect">
            <a:avLst/>
          </a:prstGeom>
          <a:blipFill dpi="0" rotWithShape="1"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23" name="TextBox 22"/>
          <p:cNvSpPr txBox="1"/>
          <p:nvPr/>
        </p:nvSpPr>
        <p:spPr>
          <a:xfrm>
            <a:off x="411102" y="6340052"/>
            <a:ext cx="42149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1881 – убийство Александра </a:t>
            </a:r>
            <a:r>
              <a:rPr lang="en-US" sz="2400" b="1" dirty="0" smtClean="0"/>
              <a:t>II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2665005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Основные события</a:t>
            </a:r>
            <a:br>
              <a:rPr lang="ru-RU" b="1" dirty="0" smtClean="0"/>
            </a:br>
            <a:r>
              <a:rPr lang="ru-RU" b="1" dirty="0" smtClean="0"/>
              <a:t> второй половины Х</a:t>
            </a:r>
            <a:r>
              <a:rPr lang="en-US" b="1" dirty="0" smtClean="0"/>
              <a:t>I</a:t>
            </a:r>
            <a:r>
              <a:rPr lang="ru-RU" b="1" dirty="0" smtClean="0"/>
              <a:t>Х века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1340768"/>
            <a:ext cx="4392488" cy="4464496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762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5940192" y="1385853"/>
            <a:ext cx="914400" cy="72576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6" name="Прямоугольник 5"/>
          <p:cNvSpPr/>
          <p:nvPr/>
        </p:nvSpPr>
        <p:spPr>
          <a:xfrm>
            <a:off x="5940192" y="2264013"/>
            <a:ext cx="914400" cy="725760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7" name="Прямоугольник 6"/>
          <p:cNvSpPr/>
          <p:nvPr/>
        </p:nvSpPr>
        <p:spPr>
          <a:xfrm>
            <a:off x="5940192" y="3142173"/>
            <a:ext cx="914400" cy="725760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8" name="Прямоугольник 7"/>
          <p:cNvSpPr/>
          <p:nvPr/>
        </p:nvSpPr>
        <p:spPr>
          <a:xfrm>
            <a:off x="5940192" y="4020333"/>
            <a:ext cx="914400" cy="725760"/>
          </a:xfrm>
          <a:prstGeom prst="rect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9" name="Прямоугольник 8"/>
          <p:cNvSpPr/>
          <p:nvPr/>
        </p:nvSpPr>
        <p:spPr>
          <a:xfrm>
            <a:off x="5940192" y="4898493"/>
            <a:ext cx="914400" cy="725760"/>
          </a:xfrm>
          <a:prstGeom prst="rect">
            <a:avLst/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0" name="Прямоугольник 9"/>
          <p:cNvSpPr/>
          <p:nvPr/>
        </p:nvSpPr>
        <p:spPr>
          <a:xfrm>
            <a:off x="5940192" y="5776653"/>
            <a:ext cx="914400" cy="725760"/>
          </a:xfrm>
          <a:prstGeom prst="rect">
            <a:avLst/>
          </a:prstGeom>
          <a:blipFill dpi="0"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1" name="Прямоугольник 10"/>
          <p:cNvSpPr/>
          <p:nvPr/>
        </p:nvSpPr>
        <p:spPr>
          <a:xfrm>
            <a:off x="7018312" y="1407271"/>
            <a:ext cx="914400" cy="725760"/>
          </a:xfrm>
          <a:prstGeom prst="rect">
            <a:avLst/>
          </a:prstGeom>
          <a:blipFill dpi="0"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2" name="Прямоугольник 11"/>
          <p:cNvSpPr/>
          <p:nvPr/>
        </p:nvSpPr>
        <p:spPr>
          <a:xfrm>
            <a:off x="7018312" y="2265767"/>
            <a:ext cx="914400" cy="725760"/>
          </a:xfrm>
          <a:prstGeom prst="rect">
            <a:avLst/>
          </a:prstGeom>
          <a:blipFill dpi="0"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3" name="Прямоугольник 12"/>
          <p:cNvSpPr/>
          <p:nvPr/>
        </p:nvSpPr>
        <p:spPr>
          <a:xfrm>
            <a:off x="7018312" y="3124117"/>
            <a:ext cx="914400" cy="725760"/>
          </a:xfrm>
          <a:prstGeom prst="rect">
            <a:avLst/>
          </a:prstGeom>
          <a:blipFill dpi="0"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4" name="Прямоугольник 13"/>
          <p:cNvSpPr/>
          <p:nvPr/>
        </p:nvSpPr>
        <p:spPr>
          <a:xfrm>
            <a:off x="7064943" y="4020333"/>
            <a:ext cx="855406" cy="725760"/>
          </a:xfrm>
          <a:prstGeom prst="rect">
            <a:avLst/>
          </a:prstGeom>
          <a:blipFill dpi="0"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5" name="Прямоугольник 14"/>
          <p:cNvSpPr/>
          <p:nvPr/>
        </p:nvSpPr>
        <p:spPr>
          <a:xfrm>
            <a:off x="7047809" y="4904526"/>
            <a:ext cx="855406" cy="725760"/>
          </a:xfrm>
          <a:prstGeom prst="rect">
            <a:avLst/>
          </a:prstGeom>
          <a:blipFill dpi="0"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6" name="Прямоугольник 15"/>
          <p:cNvSpPr/>
          <p:nvPr/>
        </p:nvSpPr>
        <p:spPr>
          <a:xfrm>
            <a:off x="7077306" y="5776653"/>
            <a:ext cx="855406" cy="725760"/>
          </a:xfrm>
          <a:prstGeom prst="rect">
            <a:avLst/>
          </a:prstGeom>
          <a:blipFill dpi="0"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7" name="Прямоугольник 16"/>
          <p:cNvSpPr/>
          <p:nvPr/>
        </p:nvSpPr>
        <p:spPr>
          <a:xfrm>
            <a:off x="8085112" y="1407271"/>
            <a:ext cx="914400" cy="725760"/>
          </a:xfrm>
          <a:prstGeom prst="rect">
            <a:avLst/>
          </a:prstGeom>
          <a:blipFill dpi="0" rotWithShape="1"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8" name="Прямоугольник 17"/>
          <p:cNvSpPr/>
          <p:nvPr/>
        </p:nvSpPr>
        <p:spPr>
          <a:xfrm>
            <a:off x="8085112" y="2285239"/>
            <a:ext cx="914400" cy="725760"/>
          </a:xfrm>
          <a:prstGeom prst="rect">
            <a:avLst/>
          </a:prstGeom>
          <a:blipFill dpi="0" rotWithShape="1"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9" name="Прямоугольник 18"/>
          <p:cNvSpPr/>
          <p:nvPr/>
        </p:nvSpPr>
        <p:spPr>
          <a:xfrm>
            <a:off x="8085112" y="3163207"/>
            <a:ext cx="914400" cy="725760"/>
          </a:xfrm>
          <a:prstGeom prst="rect">
            <a:avLst/>
          </a:prstGeom>
          <a:blipFill dpi="0" rotWithShape="1"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20" name="Прямоугольник 19"/>
          <p:cNvSpPr/>
          <p:nvPr/>
        </p:nvSpPr>
        <p:spPr>
          <a:xfrm>
            <a:off x="8085112" y="4041175"/>
            <a:ext cx="914400" cy="725760"/>
          </a:xfrm>
          <a:prstGeom prst="rect">
            <a:avLst/>
          </a:prstGeom>
          <a:blipFill dpi="0" rotWithShape="1"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21" name="Прямоугольник 20"/>
          <p:cNvSpPr/>
          <p:nvPr/>
        </p:nvSpPr>
        <p:spPr>
          <a:xfrm>
            <a:off x="8085112" y="4919143"/>
            <a:ext cx="914400" cy="725760"/>
          </a:xfrm>
          <a:prstGeom prst="rect">
            <a:avLst/>
          </a:prstGeom>
          <a:blipFill dpi="0" rotWithShape="1"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22" name="Прямоугольник 21"/>
          <p:cNvSpPr/>
          <p:nvPr/>
        </p:nvSpPr>
        <p:spPr>
          <a:xfrm>
            <a:off x="8085112" y="5797111"/>
            <a:ext cx="914400" cy="725760"/>
          </a:xfrm>
          <a:prstGeom prst="rect">
            <a:avLst/>
          </a:prstGeom>
          <a:blipFill dpi="0" rotWithShape="1"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23" name="TextBox 22"/>
          <p:cNvSpPr txBox="1"/>
          <p:nvPr/>
        </p:nvSpPr>
        <p:spPr>
          <a:xfrm>
            <a:off x="179512" y="5939478"/>
            <a:ext cx="54582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/>
              <a:t>1881 – научная экспедиция </a:t>
            </a:r>
            <a:r>
              <a:rPr lang="ru-RU" sz="2000" b="1" dirty="0" err="1" smtClean="0"/>
              <a:t>Н.Миклухо-Маклая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2216462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Основные события</a:t>
            </a:r>
            <a:br>
              <a:rPr lang="ru-RU" b="1" dirty="0" smtClean="0"/>
            </a:br>
            <a:r>
              <a:rPr lang="ru-RU" b="1" dirty="0" smtClean="0"/>
              <a:t> второй половины Х</a:t>
            </a:r>
            <a:r>
              <a:rPr lang="en-US" b="1" dirty="0" smtClean="0"/>
              <a:t>I</a:t>
            </a:r>
            <a:r>
              <a:rPr lang="ru-RU" b="1" dirty="0" smtClean="0"/>
              <a:t>Х века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1340768"/>
            <a:ext cx="5256584" cy="4464496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762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5940192" y="1385853"/>
            <a:ext cx="914400" cy="72576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6" name="Прямоугольник 5"/>
          <p:cNvSpPr/>
          <p:nvPr/>
        </p:nvSpPr>
        <p:spPr>
          <a:xfrm>
            <a:off x="5940192" y="2264013"/>
            <a:ext cx="914400" cy="725760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7" name="Прямоугольник 6"/>
          <p:cNvSpPr/>
          <p:nvPr/>
        </p:nvSpPr>
        <p:spPr>
          <a:xfrm>
            <a:off x="5940192" y="3142173"/>
            <a:ext cx="914400" cy="725760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8" name="Прямоугольник 7"/>
          <p:cNvSpPr/>
          <p:nvPr/>
        </p:nvSpPr>
        <p:spPr>
          <a:xfrm>
            <a:off x="5940192" y="4020333"/>
            <a:ext cx="914400" cy="725760"/>
          </a:xfrm>
          <a:prstGeom prst="rect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9" name="Прямоугольник 8"/>
          <p:cNvSpPr/>
          <p:nvPr/>
        </p:nvSpPr>
        <p:spPr>
          <a:xfrm>
            <a:off x="5940192" y="4898493"/>
            <a:ext cx="914400" cy="725760"/>
          </a:xfrm>
          <a:prstGeom prst="rect">
            <a:avLst/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0" name="Прямоугольник 9"/>
          <p:cNvSpPr/>
          <p:nvPr/>
        </p:nvSpPr>
        <p:spPr>
          <a:xfrm>
            <a:off x="5940192" y="5776653"/>
            <a:ext cx="914400" cy="725760"/>
          </a:xfrm>
          <a:prstGeom prst="rect">
            <a:avLst/>
          </a:prstGeom>
          <a:blipFill dpi="0"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1" name="Прямоугольник 10"/>
          <p:cNvSpPr/>
          <p:nvPr/>
        </p:nvSpPr>
        <p:spPr>
          <a:xfrm>
            <a:off x="7018312" y="1407271"/>
            <a:ext cx="914400" cy="725760"/>
          </a:xfrm>
          <a:prstGeom prst="rect">
            <a:avLst/>
          </a:prstGeom>
          <a:blipFill dpi="0"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2" name="Прямоугольник 11"/>
          <p:cNvSpPr/>
          <p:nvPr/>
        </p:nvSpPr>
        <p:spPr>
          <a:xfrm>
            <a:off x="7018312" y="2265767"/>
            <a:ext cx="914400" cy="725760"/>
          </a:xfrm>
          <a:prstGeom prst="rect">
            <a:avLst/>
          </a:prstGeom>
          <a:blipFill dpi="0"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3" name="Прямоугольник 12"/>
          <p:cNvSpPr/>
          <p:nvPr/>
        </p:nvSpPr>
        <p:spPr>
          <a:xfrm>
            <a:off x="7018312" y="3124117"/>
            <a:ext cx="914400" cy="725760"/>
          </a:xfrm>
          <a:prstGeom prst="rect">
            <a:avLst/>
          </a:prstGeom>
          <a:blipFill dpi="0"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4" name="Прямоугольник 13"/>
          <p:cNvSpPr/>
          <p:nvPr/>
        </p:nvSpPr>
        <p:spPr>
          <a:xfrm>
            <a:off x="7064943" y="4020333"/>
            <a:ext cx="855406" cy="725760"/>
          </a:xfrm>
          <a:prstGeom prst="rect">
            <a:avLst/>
          </a:prstGeom>
          <a:blipFill dpi="0"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5" name="Прямоугольник 14"/>
          <p:cNvSpPr/>
          <p:nvPr/>
        </p:nvSpPr>
        <p:spPr>
          <a:xfrm>
            <a:off x="7047809" y="4904526"/>
            <a:ext cx="855406" cy="725760"/>
          </a:xfrm>
          <a:prstGeom prst="rect">
            <a:avLst/>
          </a:prstGeom>
          <a:blipFill dpi="0"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6" name="Прямоугольник 15"/>
          <p:cNvSpPr/>
          <p:nvPr/>
        </p:nvSpPr>
        <p:spPr>
          <a:xfrm>
            <a:off x="7077306" y="5776653"/>
            <a:ext cx="855406" cy="725760"/>
          </a:xfrm>
          <a:prstGeom prst="rect">
            <a:avLst/>
          </a:prstGeom>
          <a:blipFill dpi="0"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7" name="Прямоугольник 16"/>
          <p:cNvSpPr/>
          <p:nvPr/>
        </p:nvSpPr>
        <p:spPr>
          <a:xfrm>
            <a:off x="8085112" y="1407271"/>
            <a:ext cx="914400" cy="725760"/>
          </a:xfrm>
          <a:prstGeom prst="rect">
            <a:avLst/>
          </a:prstGeom>
          <a:blipFill dpi="0" rotWithShape="1"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8" name="Прямоугольник 17"/>
          <p:cNvSpPr/>
          <p:nvPr/>
        </p:nvSpPr>
        <p:spPr>
          <a:xfrm>
            <a:off x="8085112" y="2285239"/>
            <a:ext cx="914400" cy="725760"/>
          </a:xfrm>
          <a:prstGeom prst="rect">
            <a:avLst/>
          </a:prstGeom>
          <a:blipFill dpi="0" rotWithShape="1"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9" name="Прямоугольник 18"/>
          <p:cNvSpPr/>
          <p:nvPr/>
        </p:nvSpPr>
        <p:spPr>
          <a:xfrm>
            <a:off x="8085112" y="3163207"/>
            <a:ext cx="914400" cy="725760"/>
          </a:xfrm>
          <a:prstGeom prst="rect">
            <a:avLst/>
          </a:prstGeom>
          <a:blipFill dpi="0" rotWithShape="1"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20" name="Прямоугольник 19"/>
          <p:cNvSpPr/>
          <p:nvPr/>
        </p:nvSpPr>
        <p:spPr>
          <a:xfrm>
            <a:off x="8085112" y="4041175"/>
            <a:ext cx="914400" cy="725760"/>
          </a:xfrm>
          <a:prstGeom prst="rect">
            <a:avLst/>
          </a:prstGeom>
          <a:blipFill dpi="0" rotWithShape="1"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21" name="Прямоугольник 20"/>
          <p:cNvSpPr/>
          <p:nvPr/>
        </p:nvSpPr>
        <p:spPr>
          <a:xfrm>
            <a:off x="8085112" y="4919143"/>
            <a:ext cx="914400" cy="725760"/>
          </a:xfrm>
          <a:prstGeom prst="rect">
            <a:avLst/>
          </a:prstGeom>
          <a:blipFill dpi="0" rotWithShape="1"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22" name="Прямоугольник 21"/>
          <p:cNvSpPr/>
          <p:nvPr/>
        </p:nvSpPr>
        <p:spPr>
          <a:xfrm>
            <a:off x="8085112" y="5797111"/>
            <a:ext cx="914400" cy="725760"/>
          </a:xfrm>
          <a:prstGeom prst="rect">
            <a:avLst/>
          </a:prstGeom>
          <a:blipFill dpi="0" rotWithShape="1"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23" name="TextBox 22"/>
          <p:cNvSpPr txBox="1"/>
          <p:nvPr/>
        </p:nvSpPr>
        <p:spPr>
          <a:xfrm>
            <a:off x="262751" y="6088910"/>
            <a:ext cx="55221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/>
              <a:t>1883 – открытие в Москве Исторического музея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2650041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Основные события</a:t>
            </a:r>
            <a:br>
              <a:rPr lang="ru-RU" b="1" dirty="0" smtClean="0"/>
            </a:br>
            <a:r>
              <a:rPr lang="ru-RU" b="1" dirty="0" smtClean="0"/>
              <a:t> второй половины Х</a:t>
            </a:r>
            <a:r>
              <a:rPr lang="en-US" b="1" dirty="0" smtClean="0"/>
              <a:t>I</a:t>
            </a:r>
            <a:r>
              <a:rPr lang="ru-RU" b="1" dirty="0" smtClean="0"/>
              <a:t>Х века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1340768"/>
            <a:ext cx="5256584" cy="4464496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762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5940192" y="1385853"/>
            <a:ext cx="914400" cy="72576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6" name="Прямоугольник 5"/>
          <p:cNvSpPr/>
          <p:nvPr/>
        </p:nvSpPr>
        <p:spPr>
          <a:xfrm>
            <a:off x="5940192" y="2264013"/>
            <a:ext cx="914400" cy="725760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7" name="Прямоугольник 6"/>
          <p:cNvSpPr/>
          <p:nvPr/>
        </p:nvSpPr>
        <p:spPr>
          <a:xfrm>
            <a:off x="5940192" y="3142173"/>
            <a:ext cx="914400" cy="725760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8" name="Прямоугольник 7"/>
          <p:cNvSpPr/>
          <p:nvPr/>
        </p:nvSpPr>
        <p:spPr>
          <a:xfrm>
            <a:off x="5940192" y="4020333"/>
            <a:ext cx="914400" cy="725760"/>
          </a:xfrm>
          <a:prstGeom prst="rect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9" name="Прямоугольник 8"/>
          <p:cNvSpPr/>
          <p:nvPr/>
        </p:nvSpPr>
        <p:spPr>
          <a:xfrm>
            <a:off x="5940192" y="4898493"/>
            <a:ext cx="914400" cy="725760"/>
          </a:xfrm>
          <a:prstGeom prst="rect">
            <a:avLst/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0" name="Прямоугольник 9"/>
          <p:cNvSpPr/>
          <p:nvPr/>
        </p:nvSpPr>
        <p:spPr>
          <a:xfrm>
            <a:off x="5940192" y="5776653"/>
            <a:ext cx="914400" cy="725760"/>
          </a:xfrm>
          <a:prstGeom prst="rect">
            <a:avLst/>
          </a:prstGeom>
          <a:blipFill dpi="0"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1" name="Прямоугольник 10"/>
          <p:cNvSpPr/>
          <p:nvPr/>
        </p:nvSpPr>
        <p:spPr>
          <a:xfrm>
            <a:off x="7018312" y="1407271"/>
            <a:ext cx="914400" cy="725760"/>
          </a:xfrm>
          <a:prstGeom prst="rect">
            <a:avLst/>
          </a:prstGeom>
          <a:blipFill dpi="0"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2" name="Прямоугольник 11"/>
          <p:cNvSpPr/>
          <p:nvPr/>
        </p:nvSpPr>
        <p:spPr>
          <a:xfrm>
            <a:off x="7018312" y="2265767"/>
            <a:ext cx="914400" cy="725760"/>
          </a:xfrm>
          <a:prstGeom prst="rect">
            <a:avLst/>
          </a:prstGeom>
          <a:blipFill dpi="0"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3" name="Прямоугольник 12"/>
          <p:cNvSpPr/>
          <p:nvPr/>
        </p:nvSpPr>
        <p:spPr>
          <a:xfrm>
            <a:off x="7018312" y="3124117"/>
            <a:ext cx="914400" cy="725760"/>
          </a:xfrm>
          <a:prstGeom prst="rect">
            <a:avLst/>
          </a:prstGeom>
          <a:blipFill dpi="0"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4" name="Прямоугольник 13"/>
          <p:cNvSpPr/>
          <p:nvPr/>
        </p:nvSpPr>
        <p:spPr>
          <a:xfrm>
            <a:off x="7064943" y="4020333"/>
            <a:ext cx="855406" cy="725760"/>
          </a:xfrm>
          <a:prstGeom prst="rect">
            <a:avLst/>
          </a:prstGeom>
          <a:blipFill dpi="0"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5" name="Прямоугольник 14"/>
          <p:cNvSpPr/>
          <p:nvPr/>
        </p:nvSpPr>
        <p:spPr>
          <a:xfrm>
            <a:off x="7047809" y="4904526"/>
            <a:ext cx="855406" cy="725760"/>
          </a:xfrm>
          <a:prstGeom prst="rect">
            <a:avLst/>
          </a:prstGeom>
          <a:blipFill dpi="0"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6" name="Прямоугольник 15"/>
          <p:cNvSpPr/>
          <p:nvPr/>
        </p:nvSpPr>
        <p:spPr>
          <a:xfrm>
            <a:off x="7077306" y="5776653"/>
            <a:ext cx="855406" cy="725760"/>
          </a:xfrm>
          <a:prstGeom prst="rect">
            <a:avLst/>
          </a:prstGeom>
          <a:blipFill dpi="0"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7" name="Прямоугольник 16"/>
          <p:cNvSpPr/>
          <p:nvPr/>
        </p:nvSpPr>
        <p:spPr>
          <a:xfrm>
            <a:off x="8085112" y="1407271"/>
            <a:ext cx="914400" cy="725760"/>
          </a:xfrm>
          <a:prstGeom prst="rect">
            <a:avLst/>
          </a:prstGeom>
          <a:blipFill dpi="0" rotWithShape="1"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8" name="Прямоугольник 17"/>
          <p:cNvSpPr/>
          <p:nvPr/>
        </p:nvSpPr>
        <p:spPr>
          <a:xfrm>
            <a:off x="8085112" y="2285239"/>
            <a:ext cx="914400" cy="725760"/>
          </a:xfrm>
          <a:prstGeom prst="rect">
            <a:avLst/>
          </a:prstGeom>
          <a:blipFill dpi="0" rotWithShape="1"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19" name="Прямоугольник 18"/>
          <p:cNvSpPr/>
          <p:nvPr/>
        </p:nvSpPr>
        <p:spPr>
          <a:xfrm>
            <a:off x="8085112" y="3163207"/>
            <a:ext cx="914400" cy="725760"/>
          </a:xfrm>
          <a:prstGeom prst="rect">
            <a:avLst/>
          </a:prstGeom>
          <a:blipFill dpi="0" rotWithShape="1"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20" name="Прямоугольник 19"/>
          <p:cNvSpPr/>
          <p:nvPr/>
        </p:nvSpPr>
        <p:spPr>
          <a:xfrm>
            <a:off x="8085112" y="4041175"/>
            <a:ext cx="914400" cy="725760"/>
          </a:xfrm>
          <a:prstGeom prst="rect">
            <a:avLst/>
          </a:prstGeom>
          <a:blipFill dpi="0" rotWithShape="1"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21" name="Прямоугольник 20"/>
          <p:cNvSpPr/>
          <p:nvPr/>
        </p:nvSpPr>
        <p:spPr>
          <a:xfrm>
            <a:off x="8085112" y="4919143"/>
            <a:ext cx="914400" cy="725760"/>
          </a:xfrm>
          <a:prstGeom prst="rect">
            <a:avLst/>
          </a:prstGeom>
          <a:blipFill dpi="0" rotWithShape="1"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22" name="Прямоугольник 21"/>
          <p:cNvSpPr/>
          <p:nvPr/>
        </p:nvSpPr>
        <p:spPr>
          <a:xfrm>
            <a:off x="8085112" y="5797111"/>
            <a:ext cx="914400" cy="725760"/>
          </a:xfrm>
          <a:prstGeom prst="rect">
            <a:avLst/>
          </a:prstGeom>
          <a:blipFill dpi="0" rotWithShape="1"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/>
          </a:p>
        </p:txBody>
      </p:sp>
      <p:sp>
        <p:nvSpPr>
          <p:cNvPr id="23" name="TextBox 22"/>
          <p:cNvSpPr txBox="1"/>
          <p:nvPr/>
        </p:nvSpPr>
        <p:spPr>
          <a:xfrm>
            <a:off x="760738" y="6102303"/>
            <a:ext cx="41835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/>
              <a:t>1887 – покушение на Александра </a:t>
            </a:r>
            <a:r>
              <a:rPr lang="en-US" sz="2000" b="1" dirty="0" smtClean="0"/>
              <a:t>III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3299043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4878" y="1124744"/>
            <a:ext cx="7632700" cy="63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286000" y="1582341"/>
            <a:ext cx="639045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Кризис самодержавия, пропаганда идей крестьянской революции. </a:t>
            </a:r>
          </a:p>
          <a:p>
            <a:r>
              <a:rPr lang="ru-RU" sz="2400" b="1" dirty="0" smtClean="0"/>
              <a:t>Расцвет демократической журналистики.</a:t>
            </a:r>
          </a:p>
          <a:p>
            <a:r>
              <a:rPr lang="ru-RU" sz="2400" b="1" dirty="0" smtClean="0"/>
              <a:t>Новые темы, проблемы в литературе: герои-рабочие, разночинцы, крестьянство.</a:t>
            </a:r>
          </a:p>
          <a:p>
            <a:r>
              <a:rPr lang="ru-RU" sz="2400" b="1" dirty="0" smtClean="0"/>
              <a:t>«Почвенничество». </a:t>
            </a:r>
          </a:p>
          <a:p>
            <a:r>
              <a:rPr lang="ru-RU" sz="2400" b="1" dirty="0" smtClean="0"/>
              <a:t>Реализм и правдивость в изображении жизни  у Л. Толстого, Ф. Достоевского, Н. Лескова. </a:t>
            </a:r>
          </a:p>
          <a:p>
            <a:r>
              <a:rPr lang="ru-RU" sz="2400" b="1" dirty="0" smtClean="0"/>
              <a:t>Высокое художественное мастерство поэтов-романтиков (А. Фет, Ф. Тютчев, А. Майков и другие)</a:t>
            </a:r>
          </a:p>
          <a:p>
            <a:r>
              <a:rPr lang="ru-RU" sz="2400" b="1" dirty="0" smtClean="0"/>
              <a:t> </a:t>
            </a:r>
            <a:endParaRPr lang="ru-RU" sz="2400" b="1" dirty="0"/>
          </a:p>
        </p:txBody>
      </p:sp>
      <p:sp>
        <p:nvSpPr>
          <p:cNvPr id="5" name="Выгнутая влево стрелка 4"/>
          <p:cNvSpPr/>
          <p:nvPr/>
        </p:nvSpPr>
        <p:spPr>
          <a:xfrm>
            <a:off x="539552" y="1214870"/>
            <a:ext cx="1386408" cy="1696343"/>
          </a:xfrm>
          <a:prstGeom prst="curvedRightArrow">
            <a:avLst/>
          </a:prstGeom>
          <a:solidFill>
            <a:schemeClr val="accent4">
              <a:lumMod val="40000"/>
              <a:lumOff val="60000"/>
            </a:schemeClr>
          </a:solidFill>
          <a:ln w="5715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2922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980728"/>
            <a:ext cx="7529513" cy="63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286000" y="1720840"/>
            <a:ext cx="639045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Развитие капитализма в России.</a:t>
            </a:r>
          </a:p>
          <a:p>
            <a:r>
              <a:rPr lang="ru-RU" sz="2400" b="1" dirty="0" smtClean="0"/>
              <a:t> Демократические идеи народничества, их утопический социализм. </a:t>
            </a:r>
          </a:p>
          <a:p>
            <a:r>
              <a:rPr lang="ru-RU" sz="2400" b="1" dirty="0" smtClean="0"/>
              <a:t>Активизация тайных революционных организаций.</a:t>
            </a:r>
          </a:p>
          <a:p>
            <a:r>
              <a:rPr lang="ru-RU" sz="2400" b="1" dirty="0" smtClean="0"/>
              <a:t>Идеализация крестьянской жизни в литературе писателей-народников.</a:t>
            </a:r>
          </a:p>
          <a:p>
            <a:r>
              <a:rPr lang="ru-RU" sz="2400" b="1" dirty="0" smtClean="0"/>
              <a:t>Ведущая роль журнала «Отечественные записки». </a:t>
            </a:r>
          </a:p>
          <a:p>
            <a:r>
              <a:rPr lang="ru-RU" sz="2400" b="1" dirty="0" smtClean="0"/>
              <a:t>Реалистические тенденции в творчестве Н. Лескова, М. Салтыкова-Щедрина, Ф. Достоевского. </a:t>
            </a:r>
            <a:endParaRPr lang="ru-RU" sz="2400" b="1" dirty="0"/>
          </a:p>
        </p:txBody>
      </p:sp>
      <p:sp>
        <p:nvSpPr>
          <p:cNvPr id="5" name="Выгнутая влево стрелка 4"/>
          <p:cNvSpPr/>
          <p:nvPr/>
        </p:nvSpPr>
        <p:spPr>
          <a:xfrm>
            <a:off x="683568" y="980728"/>
            <a:ext cx="1523608" cy="1536033"/>
          </a:xfrm>
          <a:prstGeom prst="curvedRightArrow">
            <a:avLst/>
          </a:prstGeom>
          <a:solidFill>
            <a:schemeClr val="bg2">
              <a:lumMod val="75000"/>
            </a:schemeClr>
          </a:solidFill>
          <a:ln w="5715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1071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052736"/>
            <a:ext cx="7529513" cy="63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286000" y="1582341"/>
            <a:ext cx="6534472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Усиление реакционной политики царизма.</a:t>
            </a:r>
          </a:p>
          <a:p>
            <a:r>
              <a:rPr lang="ru-RU" sz="2400" b="1" dirty="0" smtClean="0"/>
              <a:t>Рост пролетариата. Пропаганда идей марксизма.</a:t>
            </a:r>
          </a:p>
          <a:p>
            <a:r>
              <a:rPr lang="ru-RU" sz="2400" b="1" dirty="0" smtClean="0"/>
              <a:t>Запрет на передовые журналы. Возрастание роли развлекательной журналистики.   </a:t>
            </a:r>
          </a:p>
          <a:p>
            <a:r>
              <a:rPr lang="ru-RU" sz="2400" b="1" dirty="0" smtClean="0"/>
              <a:t>Критический реализм в творчестве М. Салтыкова-Щедрина, Л. Толстого, В. Короленко.</a:t>
            </a:r>
          </a:p>
          <a:p>
            <a:r>
              <a:rPr lang="ru-RU" sz="2400" b="1" dirty="0" smtClean="0"/>
              <a:t>Обновление тематики в литературе: изображение «среднего человека», интеллигента .</a:t>
            </a:r>
          </a:p>
          <a:p>
            <a:r>
              <a:rPr lang="ru-RU" sz="2400" b="1" dirty="0" smtClean="0"/>
              <a:t>Обличение социального неравенства в творчестве Л. Толстого. </a:t>
            </a:r>
            <a:endParaRPr lang="ru-RU" sz="2400" b="1" dirty="0"/>
          </a:p>
        </p:txBody>
      </p:sp>
      <p:sp>
        <p:nvSpPr>
          <p:cNvPr id="5" name="Выгнутая влево стрелка 4"/>
          <p:cNvSpPr/>
          <p:nvPr/>
        </p:nvSpPr>
        <p:spPr>
          <a:xfrm>
            <a:off x="683568" y="1196752"/>
            <a:ext cx="1440160" cy="1601741"/>
          </a:xfrm>
          <a:prstGeom prst="curvedRightArrow">
            <a:avLst/>
          </a:prstGeom>
          <a:solidFill>
            <a:srgbClr val="FF0000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4533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2286000" y="2136339"/>
            <a:ext cx="581439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Развитие капитализма в России. </a:t>
            </a:r>
          </a:p>
          <a:p>
            <a:r>
              <a:rPr lang="ru-RU" sz="2400" b="1" dirty="0" smtClean="0"/>
              <a:t>Рост марксистских идей. </a:t>
            </a:r>
          </a:p>
          <a:p>
            <a:r>
              <a:rPr lang="ru-RU" sz="2400" b="1" dirty="0" smtClean="0"/>
              <a:t>Противостояние реалистической и декадентской литературы. </a:t>
            </a:r>
          </a:p>
          <a:p>
            <a:r>
              <a:rPr lang="ru-RU" sz="2400" b="1" dirty="0" smtClean="0"/>
              <a:t>Зарождение пролетарской литературы (М. Горький).</a:t>
            </a:r>
          </a:p>
          <a:p>
            <a:r>
              <a:rPr lang="ru-RU" sz="2400" b="1" dirty="0" smtClean="0"/>
              <a:t>Развитие критического реализма в творчестве И. Бунина, А. Куприна, Л. Толстого, А. Чехова. </a:t>
            </a:r>
            <a:endParaRPr lang="ru-RU" sz="2400" b="1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980728"/>
            <a:ext cx="7529513" cy="63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Выгнутая влево стрелка 4"/>
          <p:cNvSpPr/>
          <p:nvPr/>
        </p:nvSpPr>
        <p:spPr>
          <a:xfrm>
            <a:off x="683568" y="1196752"/>
            <a:ext cx="1368152" cy="1936232"/>
          </a:xfrm>
          <a:prstGeom prst="curvedRightArrow">
            <a:avLst/>
          </a:prstGeom>
          <a:solidFill>
            <a:schemeClr val="accent6">
              <a:lumMod val="20000"/>
              <a:lumOff val="80000"/>
            </a:schemeClr>
          </a:solidFill>
          <a:ln w="5715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3758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114800" cy="5962674"/>
          </a:xfrm>
        </p:spPr>
        <p:txBody>
          <a:bodyPr>
            <a:normAutofit/>
          </a:bodyPr>
          <a:lstStyle/>
          <a:p>
            <a:r>
              <a:rPr lang="ru-RU" sz="6000" b="1" dirty="0" smtClean="0"/>
              <a:t/>
            </a:r>
            <a:br>
              <a:rPr lang="ru-RU" sz="6000" b="1" dirty="0" smtClean="0"/>
            </a:br>
            <a:r>
              <a:rPr lang="ru-RU" sz="6000" b="1" dirty="0" smtClean="0"/>
              <a:t>РЕФЛЕКСИЯ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Определите 5 позиций значения и особенностей литературы Х</a:t>
            </a:r>
            <a:r>
              <a:rPr lang="en-US" b="1" dirty="0" smtClean="0"/>
              <a:t>I</a:t>
            </a:r>
            <a:r>
              <a:rPr lang="ru-RU" b="1" dirty="0" smtClean="0"/>
              <a:t>Х века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76056" y="1412776"/>
            <a:ext cx="3431232" cy="4525963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8434" name="Picture 2" descr="C:\Users\USER\Downloads\картинки\10403640_1539005196344186_1742405474521803552_n1868ac.md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200" r="100000">
                        <a14:foregroundMark x1="27000" y1="19600" x2="27000" y2="19600"/>
                        <a14:foregroundMark x1="38000" y1="16800" x2="38000" y2="16800"/>
                        <a14:foregroundMark x1="55000" y1="20400" x2="55000" y2="20400"/>
                        <a14:foregroundMark x1="57600" y1="12400" x2="57600" y2="12400"/>
                        <a14:foregroundMark x1="63400" y1="13000" x2="63400" y2="13000"/>
                        <a14:foregroundMark x1="78000" y1="43400" x2="78000" y2="43400"/>
                        <a14:foregroundMark x1="76400" y1="52000" x2="76400" y2="52000"/>
                        <a14:foregroundMark x1="82000" y1="50800" x2="82000" y2="50800"/>
                        <a14:foregroundMark x1="73600" y1="71800" x2="73600" y2="71800"/>
                        <a14:foregroundMark x1="62200" y1="75600" x2="62200" y2="75600"/>
                        <a14:foregroundMark x1="30600" y1="70600" x2="30600" y2="70600"/>
                        <a14:foregroundMark x1="24200" y1="70000" x2="24200" y2="70000"/>
                        <a14:foregroundMark x1="21000" y1="62600" x2="21000" y2="62600"/>
                        <a14:foregroundMark x1="26600" y1="47000" x2="26600" y2="47000"/>
                        <a14:foregroundMark x1="14200" y1="47400" x2="14200" y2="47400"/>
                        <a14:foregroundMark x1="17600" y1="31600" x2="17600" y2="31600"/>
                        <a14:foregroundMark x1="24200" y1="25000" x2="24200" y2="25000"/>
                        <a14:foregroundMark x1="38000" y1="71600" x2="38000" y2="71600"/>
                        <a14:backgroundMark x1="57000" y1="30000" x2="57000" y2="30000"/>
                        <a14:backgroundMark x1="64600" y1="27600" x2="64600" y2="27600"/>
                        <a14:backgroundMark x1="74600" y1="21600" x2="74600" y2="21600"/>
                        <a14:backgroundMark x1="75800" y1="28800" x2="75800" y2="28800"/>
                        <a14:backgroundMark x1="72400" y1="27000" x2="72400" y2="27000"/>
                        <a14:backgroundMark x1="62000" y1="19200" x2="62000" y2="19200"/>
                        <a14:backgroundMark x1="55800" y1="24200" x2="55800" y2="24200"/>
                        <a14:backgroundMark x1="49600" y1="36600" x2="49600" y2="36600"/>
                        <a14:backgroundMark x1="50200" y1="47000" x2="50200" y2="47000"/>
                        <a14:backgroundMark x1="50800" y1="52600" x2="50800" y2="52600"/>
                        <a14:backgroundMark x1="54400" y1="49200" x2="54400" y2="49200"/>
                        <a14:backgroundMark x1="39600" y1="24200" x2="39600" y2="24200"/>
                        <a14:backgroundMark x1="30400" y1="28200" x2="30400" y2="28200"/>
                        <a14:backgroundMark x1="22000" y1="38800" x2="22000" y2="38800"/>
                        <a14:backgroundMark x1="36600" y1="38000" x2="36600" y2="38000"/>
                        <a14:backgroundMark x1="44600" y1="33400" x2="44600" y2="33400"/>
                        <a14:backgroundMark x1="48200" y1="30600" x2="48200" y2="30600"/>
                        <a14:backgroundMark x1="65400" y1="37400" x2="65400" y2="37400"/>
                        <a14:backgroundMark x1="79600" y1="39600" x2="79600" y2="39600"/>
                        <a14:backgroundMark x1="79000" y1="49200" x2="79000" y2="49200"/>
                        <a14:backgroundMark x1="72200" y1="43600" x2="72200" y2="43600"/>
                        <a14:backgroundMark x1="71800" y1="47400" x2="71800" y2="47400"/>
                        <a14:backgroundMark x1="78400" y1="54200" x2="78400" y2="54200"/>
                        <a14:backgroundMark x1="80200" y1="60400" x2="80200" y2="60400"/>
                        <a14:backgroundMark x1="63400" y1="60600" x2="63400" y2="60600"/>
                        <a14:backgroundMark x1="61000" y1="58800" x2="61000" y2="58800"/>
                        <a14:backgroundMark x1="62000" y1="46400" x2="62000" y2="46400"/>
                        <a14:backgroundMark x1="62800" y1="49800" x2="62800" y2="49800"/>
                        <a14:backgroundMark x1="71600" y1="32800" x2="71600" y2="32800"/>
                        <a14:backgroundMark x1="29800" y1="53000" x2="29800" y2="53000"/>
                        <a14:backgroundMark x1="18800" y1="54800" x2="18800" y2="54800"/>
                        <a14:backgroundMark x1="21400" y1="44800" x2="21400" y2="44800"/>
                        <a14:backgroundMark x1="24800" y1="64400" x2="24800" y2="64400"/>
                        <a14:backgroundMark x1="31800" y1="62600" x2="31800" y2="62600"/>
                        <a14:backgroundMark x1="44000" y1="57200" x2="44000" y2="57200"/>
                        <a14:backgroundMark x1="37800" y1="57600" x2="37800" y2="57600"/>
                        <a14:backgroundMark x1="33400" y1="55200" x2="33400" y2="55200"/>
                        <a14:backgroundMark x1="62800" y1="69400" x2="62800" y2="69400"/>
                        <a14:backgroundMark x1="69600" y1="69400" x2="69600" y2="69400"/>
                        <a14:backgroundMark x1="36800" y1="49200" x2="36800" y2="49200"/>
                        <a14:backgroundMark x1="40600" y1="43400" x2="40600" y2="434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1500" y="1268760"/>
            <a:ext cx="4762500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0240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623" y="908720"/>
            <a:ext cx="8229600" cy="1143000"/>
          </a:xfrm>
        </p:spPr>
        <p:txBody>
          <a:bodyPr>
            <a:noAutofit/>
          </a:bodyPr>
          <a:lstStyle/>
          <a:p>
            <a:r>
              <a:rPr lang="ru-RU" b="1" dirty="0" smtClean="0"/>
              <a:t>Проверим!</a:t>
            </a:r>
            <a:br>
              <a:rPr lang="ru-RU" b="1" dirty="0" smtClean="0"/>
            </a:br>
            <a:r>
              <a:rPr lang="ru-RU" b="1" dirty="0" smtClean="0"/>
              <a:t>Значение русской литературы</a:t>
            </a:r>
            <a:br>
              <a:rPr lang="ru-RU" b="1" dirty="0" smtClean="0"/>
            </a:br>
            <a:r>
              <a:rPr lang="ru-RU" b="1" dirty="0" smtClean="0"/>
              <a:t> Х</a:t>
            </a:r>
            <a:r>
              <a:rPr lang="en-US" b="1" dirty="0" smtClean="0"/>
              <a:t>I</a:t>
            </a:r>
            <a:r>
              <a:rPr lang="ru-RU" b="1" dirty="0" smtClean="0"/>
              <a:t>Х века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16303" y="2636912"/>
            <a:ext cx="828092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/>
              <a:t>Русская литература в XIX веке достигла высот, определимых словом «классика». Она стала законодательницей литературной моды, стремительно ворвавшись в мировую литературу.</a:t>
            </a:r>
          </a:p>
          <a:p>
            <a:pPr algn="ctr"/>
            <a:endParaRPr lang="ru-RU" sz="2400" b="1" dirty="0" smtClean="0"/>
          </a:p>
          <a:p>
            <a:pPr algn="ctr"/>
            <a:r>
              <a:rPr lang="ru-RU" sz="2400" b="1" dirty="0" smtClean="0"/>
              <a:t>Русская классическая литература XIX века познакомила мировое сообщество со своим историческим, национальным своеобразием, с характером русских людей, сказала новое слово о Человеке. </a:t>
            </a:r>
          </a:p>
        </p:txBody>
      </p:sp>
    </p:spTree>
    <p:extLst>
      <p:ext uri="{BB962C8B-B14F-4D97-AF65-F5344CB8AC3E}">
        <p14:creationId xmlns:p14="http://schemas.microsoft.com/office/powerpoint/2010/main" val="1561988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1443841"/>
            <a:ext cx="835292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/>
              <a:t>Русская классическая литература XIX века - это литература великих имён, ярких индивидуальностей, творения которых – бесценный вклад в сокровищницу человечества.</a:t>
            </a:r>
          </a:p>
          <a:p>
            <a:pPr algn="ctr"/>
            <a:r>
              <a:rPr lang="ru-RU" sz="2400" b="1" dirty="0" smtClean="0"/>
              <a:t> </a:t>
            </a:r>
          </a:p>
          <a:p>
            <a:pPr algn="ctr"/>
            <a:r>
              <a:rPr lang="ru-RU" sz="2400" b="1" dirty="0" smtClean="0"/>
              <a:t>Русская литература XIX века заслуженно названа «золотым веком». Это период небывалого расцвета русской словесности, это ответ на требование времени.</a:t>
            </a:r>
          </a:p>
          <a:p>
            <a:pPr algn="ctr"/>
            <a:endParaRPr lang="ru-RU" sz="2400" b="1" dirty="0" smtClean="0"/>
          </a:p>
          <a:p>
            <a:pPr algn="ctr"/>
            <a:r>
              <a:rPr lang="ru-RU" sz="2400" b="1" dirty="0" smtClean="0"/>
              <a:t>В истории русской литературы открылась новая страница. На произведениях писателей-классиков того времени мы учимся человечности, патриотизму, мы изучаем нашу историю. 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1298628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836712"/>
            <a:ext cx="7128792" cy="1143000"/>
          </a:xfrm>
        </p:spPr>
        <p:txBody>
          <a:bodyPr>
            <a:normAutofit fontScale="90000"/>
          </a:bodyPr>
          <a:lstStyle/>
          <a:p>
            <a:r>
              <a:rPr lang="ru-RU" b="1" u="sng" dirty="0" smtClean="0"/>
              <a:t>Трудный вопрос</a:t>
            </a:r>
            <a:br>
              <a:rPr lang="ru-RU" b="1" u="sng" dirty="0" smtClean="0"/>
            </a:br>
            <a:r>
              <a:rPr lang="ru-RU" b="1" dirty="0" smtClean="0"/>
              <a:t>Назови известных писателей Х</a:t>
            </a:r>
            <a:r>
              <a:rPr lang="en-US" b="1" dirty="0" smtClean="0"/>
              <a:t>I</a:t>
            </a:r>
            <a:r>
              <a:rPr lang="ru-RU" b="1" dirty="0" smtClean="0"/>
              <a:t>Х века и их произведения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564904"/>
            <a:ext cx="8229600" cy="3561259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7410" name="Picture 2" descr="C:\Users\USER\Desktop\14372114454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318430"/>
            <a:ext cx="5563911" cy="4387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6888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764704"/>
            <a:ext cx="8229600" cy="1143000"/>
          </a:xfrm>
        </p:spPr>
        <p:txBody>
          <a:bodyPr/>
          <a:lstStyle/>
          <a:p>
            <a:r>
              <a:rPr lang="ru-RU" dirty="0" smtClean="0"/>
              <a:t>Источники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>
            <a:normAutofit/>
          </a:bodyPr>
          <a:lstStyle/>
          <a:p>
            <a:endParaRPr lang="ru-RU" sz="1600" dirty="0" smtClean="0"/>
          </a:p>
          <a:p>
            <a:endParaRPr lang="ru-RU" sz="1600" dirty="0" smtClean="0"/>
          </a:p>
          <a:p>
            <a:endParaRPr lang="ru-RU" sz="1600" dirty="0" smtClean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741487"/>
            <a:ext cx="5926137" cy="3375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1" y="5013176"/>
            <a:ext cx="5926137" cy="1560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59431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836712"/>
            <a:ext cx="5926137" cy="3883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355" y="4719737"/>
            <a:ext cx="5926137" cy="1687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86168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/>
          </a:p>
          <a:p>
            <a:endParaRPr lang="ru-RU" dirty="0"/>
          </a:p>
          <a:p>
            <a:pPr marL="0" indent="0">
              <a:buNone/>
            </a:pPr>
            <a:r>
              <a:rPr lang="ru-RU" sz="1800" b="1" dirty="0" err="1" smtClean="0"/>
              <a:t>Н.Н.Покровкова</a:t>
            </a:r>
            <a:r>
              <a:rPr lang="ru-RU" sz="1800" b="1" dirty="0" smtClean="0"/>
              <a:t> Создание презентаций с применением технологического приема «экран», мастер-класс, Современный учительский портал, материал №35020</a:t>
            </a: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196752"/>
            <a:ext cx="5926137" cy="1941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749" y="2934655"/>
            <a:ext cx="5926137" cy="52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11748" y="4149080"/>
            <a:ext cx="7948683" cy="72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latin typeface="Times New Roman"/>
                <a:ea typeface="Calibri"/>
                <a:cs typeface="Times New Roman"/>
              </a:rPr>
              <a:t>ФГОС. Настольная книга учителя: Учебно-методическое пособие/ В.И. Громова, Т.Ю. Сторожева.– Саратов, 2013</a:t>
            </a:r>
            <a:r>
              <a:rPr lang="ru-RU" dirty="0">
                <a:latin typeface="Times New Roman"/>
                <a:ea typeface="Calibri"/>
                <a:cs typeface="Times New Roman"/>
              </a:rPr>
              <a:t>.</a:t>
            </a:r>
            <a:endParaRPr lang="ru-RU" sz="1400" dirty="0">
              <a:ea typeface="Calibri"/>
              <a:cs typeface="Times New Roman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44774" y="4898919"/>
            <a:ext cx="792087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20000"/>
              </a:spcBef>
            </a:pPr>
            <a:r>
              <a:rPr lang="ru-RU" sz="2000" b="1" dirty="0" err="1">
                <a:solidFill>
                  <a:prstClr val="black"/>
                </a:solidFill>
              </a:rPr>
              <a:t>Г.А.Обернихина</a:t>
            </a:r>
            <a:r>
              <a:rPr lang="ru-RU" sz="2000" b="1" dirty="0">
                <a:solidFill>
                  <a:prstClr val="black"/>
                </a:solidFill>
              </a:rPr>
              <a:t> Преподавание литературы в 10 классе  Книга для учителя. часть 1,Москва, 2002 год</a:t>
            </a:r>
          </a:p>
        </p:txBody>
      </p:sp>
    </p:spTree>
    <p:extLst>
      <p:ext uri="{BB962C8B-B14F-4D97-AF65-F5344CB8AC3E}">
        <p14:creationId xmlns:p14="http://schemas.microsoft.com/office/powerpoint/2010/main" val="127366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912</TotalTime>
  <Words>776</Words>
  <Application>Microsoft Office PowerPoint</Application>
  <PresentationFormat>Экран (4:3)</PresentationFormat>
  <Paragraphs>150</Paragraphs>
  <Slides>61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61</vt:i4>
      </vt:variant>
    </vt:vector>
  </HeadingPairs>
  <TitlesOfParts>
    <vt:vector size="65" baseType="lpstr">
      <vt:lpstr>Arial</vt:lpstr>
      <vt:lpstr>Calibri</vt:lpstr>
      <vt:lpstr>Times New Roman</vt:lpstr>
      <vt:lpstr>Тема Office</vt:lpstr>
      <vt:lpstr>Презентация PowerPoint</vt:lpstr>
      <vt:lpstr>Домашнее задание</vt:lpstr>
      <vt:lpstr>Презентация PowerPoint</vt:lpstr>
      <vt:lpstr> Литература – это… </vt:lpstr>
      <vt:lpstr> Литература - это </vt:lpstr>
      <vt:lpstr>Русская литература</vt:lpstr>
      <vt:lpstr>Этапы развития русской литературы</vt:lpstr>
      <vt:lpstr>Древнерусская литература</vt:lpstr>
      <vt:lpstr>17 век</vt:lpstr>
      <vt:lpstr>Презентация PowerPoint</vt:lpstr>
      <vt:lpstr>Классицизм 18 века</vt:lpstr>
      <vt:lpstr>Золотой век: начало</vt:lpstr>
      <vt:lpstr>Золотой век</vt:lpstr>
      <vt:lpstr>Презентация PowerPoint</vt:lpstr>
      <vt:lpstr>Основные исторические события первой четверти ХIХ века</vt:lpstr>
      <vt:lpstr>Основные исторические события первой четверти ХIХ века</vt:lpstr>
      <vt:lpstr>Основные исторические события первой четверти ХIХ века</vt:lpstr>
      <vt:lpstr>Основные исторические события первой четверти ХIХ века</vt:lpstr>
      <vt:lpstr>Основные исторические события первой четверти ХIХ века</vt:lpstr>
      <vt:lpstr>Основные исторические события первой четверти ХIХ века</vt:lpstr>
      <vt:lpstr>Основные исторические события первой четверти ХIХ века</vt:lpstr>
      <vt:lpstr>30-40 годы – политическая реакция</vt:lpstr>
      <vt:lpstr>Презентация PowerPoint</vt:lpstr>
      <vt:lpstr>Презентация PowerPoint</vt:lpstr>
      <vt:lpstr>Презентация PowerPoint</vt:lpstr>
      <vt:lpstr> Литература - это </vt:lpstr>
      <vt:lpstr>Презентация PowerPoint</vt:lpstr>
      <vt:lpstr>Периодизация  русской литературы ХIХ века</vt:lpstr>
      <vt:lpstr>Презентация PowerPoint</vt:lpstr>
      <vt:lpstr>Презентация PowerPoint</vt:lpstr>
      <vt:lpstr>Основные события  второй половины ХIХ века</vt:lpstr>
      <vt:lpstr>Основные события  второй половины ХIХ века</vt:lpstr>
      <vt:lpstr>Основные события  второй половины ХIХ века</vt:lpstr>
      <vt:lpstr>Основные события  второй половины ХIХ века</vt:lpstr>
      <vt:lpstr>Основные события  второй половины ХIХ века</vt:lpstr>
      <vt:lpstr>Основные события  второй половины ХIХ века</vt:lpstr>
      <vt:lpstr>Основные события  второй половины ХIХ века</vt:lpstr>
      <vt:lpstr>Основные события  второй половины ХIХ века</vt:lpstr>
      <vt:lpstr>Основные события  второй половины ХIХ века</vt:lpstr>
      <vt:lpstr>Основные события  второй половины ХIХ века</vt:lpstr>
      <vt:lpstr>Основные события  второй половины ХIХ века</vt:lpstr>
      <vt:lpstr>Основные события  второй половины ХIХ века</vt:lpstr>
      <vt:lpstr>Основные события  второй половины ХIХ века</vt:lpstr>
      <vt:lpstr>Основные события  второй половины ХIХ века</vt:lpstr>
      <vt:lpstr>Основные события  второй половины ХIХ века</vt:lpstr>
      <vt:lpstr>Основные события  второй половины ХIХ века</vt:lpstr>
      <vt:lpstr>Основные события  второй половины ХIХ века</vt:lpstr>
      <vt:lpstr>Основные события  второй половины ХIХ века</vt:lpstr>
      <vt:lpstr>Основные события  второй половины ХIХ века</vt:lpstr>
      <vt:lpstr>Основные события  второй половины ХIХ века</vt:lpstr>
      <vt:lpstr>Презентация PowerPoint</vt:lpstr>
      <vt:lpstr>Презентация PowerPoint</vt:lpstr>
      <vt:lpstr>Презентация PowerPoint</vt:lpstr>
      <vt:lpstr>Презентация PowerPoint</vt:lpstr>
      <vt:lpstr> РЕФЛЕКСИЯ Определите 5 позиций значения и особенностей литературы ХIХ века</vt:lpstr>
      <vt:lpstr>Проверим! Значение русской литературы  ХIХ века</vt:lpstr>
      <vt:lpstr>Презентация PowerPoint</vt:lpstr>
      <vt:lpstr>Трудный вопрос Назови известных писателей ХIХ века и их произведения</vt:lpstr>
      <vt:lpstr>Источники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«Россия и русская литература второй половины ХIХ века»</dc:title>
  <dc:creator>USER</dc:creator>
  <cp:lastModifiedBy>Оля</cp:lastModifiedBy>
  <cp:revision>54</cp:revision>
  <dcterms:created xsi:type="dcterms:W3CDTF">2015-07-20T12:57:58Z</dcterms:created>
  <dcterms:modified xsi:type="dcterms:W3CDTF">2018-09-02T08:36:08Z</dcterms:modified>
</cp:coreProperties>
</file>