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med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med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B95FB9A-45B6-4AE0-9A7B-3975E4F5FE19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68D7581-F4AE-45B9-B048-0DAACD0A5F4E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med">
    <p:cover dir="u"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1434" y="672446"/>
            <a:ext cx="7772400" cy="1111008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Военно-морской флот Петра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2708920"/>
            <a:ext cx="6400800" cy="266429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Подготовил ученик 9 «Б» класса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МОУ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Новосадовская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СОШ»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Дьяконов Дмитрий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Руководитель проекта: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истории и обществознания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Сидоренко Вероника Игоревна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    К началу правления Петра </a:t>
            </a:r>
            <a:r>
              <a:rPr lang="en-US" sz="1800" dirty="0" smtClean="0"/>
              <a:t>I</a:t>
            </a:r>
            <a:r>
              <a:rPr lang="ru-RU" sz="1800" dirty="0" smtClean="0"/>
              <a:t> Россия значительно отставала от западных стран во многих сферах</a:t>
            </a:r>
            <a:r>
              <a:rPr lang="en-US" sz="1800" dirty="0" smtClean="0"/>
              <a:t>,</a:t>
            </a:r>
            <a:r>
              <a:rPr lang="ru-RU" sz="1800" dirty="0" smtClean="0"/>
              <a:t> и флот относился к ним.</a:t>
            </a:r>
            <a:r>
              <a:rPr lang="ru-RU" sz="1800" dirty="0" smtClean="0"/>
              <a:t> </a:t>
            </a:r>
            <a:r>
              <a:rPr lang="ru-RU" sz="1800" dirty="0" smtClean="0"/>
              <a:t>Создание морской армии страны стало одной из главных целей у императора.</a:t>
            </a:r>
          </a:p>
          <a:p>
            <a:pPr>
              <a:buNone/>
            </a:pPr>
            <a:r>
              <a:rPr lang="ru-RU" sz="1800" dirty="0" smtClean="0"/>
              <a:t>  </a:t>
            </a:r>
          </a:p>
          <a:p>
            <a:r>
              <a:rPr lang="ru-RU" sz="1800" dirty="0" smtClean="0"/>
              <a:t>  В России не было учебных заведений способных обучать моряков и не было судостроительных верфей</a:t>
            </a:r>
            <a:r>
              <a:rPr lang="en-US" sz="1800" dirty="0" smtClean="0"/>
              <a:t>,</a:t>
            </a:r>
            <a:r>
              <a:rPr lang="ru-RU" sz="1800" dirty="0" smtClean="0"/>
              <a:t>так что для создания флота нужно было решить и эти вопросы.</a:t>
            </a:r>
          </a:p>
          <a:p>
            <a:endParaRPr lang="ru-RU" sz="1800" dirty="0" smtClean="0"/>
          </a:p>
          <a:p>
            <a:r>
              <a:rPr lang="ru-RU" sz="1800" dirty="0" smtClean="0"/>
              <a:t> </a:t>
            </a:r>
            <a:r>
              <a:rPr lang="ru-RU" sz="1800" dirty="0" smtClean="0"/>
              <a:t>  Также следовало создать новые морские порты</a:t>
            </a:r>
            <a:r>
              <a:rPr lang="en-US" sz="1800" dirty="0" smtClean="0"/>
              <a:t>,</a:t>
            </a:r>
            <a:r>
              <a:rPr lang="ru-RU" sz="1800" dirty="0" smtClean="0"/>
              <a:t> ведь единственным выходом страны на внешний рынок был Архангельский порт</a:t>
            </a:r>
            <a:r>
              <a:rPr lang="en-US" sz="1800" dirty="0" smtClean="0"/>
              <a:t>,</a:t>
            </a:r>
            <a:r>
              <a:rPr lang="ru-RU" sz="1800" dirty="0" smtClean="0"/>
              <a:t> основанный ещё в 1584 году.</a:t>
            </a:r>
            <a:endParaRPr lang="ru-RU" sz="1800" dirty="0" smtClean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Создание флота</a:t>
            </a:r>
            <a:endParaRPr lang="ru-RU" dirty="0"/>
          </a:p>
        </p:txBody>
      </p:sp>
      <p:pic>
        <p:nvPicPr>
          <p:cNvPr id="4" name="Содержимое 3" descr="173748824600157328497091084079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9872" y="1844824"/>
            <a:ext cx="5373126" cy="3265793"/>
          </a:xfrm>
          <a:prstGeom prst="roundRect">
            <a:avLst>
              <a:gd name="adj" fmla="val 16667"/>
            </a:avLst>
          </a:prstGeom>
          <a:ln w="12700">
            <a:solidFill>
              <a:schemeClr val="bg1"/>
            </a:solidFill>
            <a:prstDash val="solid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635896" y="5157192"/>
            <a:ext cx="5243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Строительство</a:t>
            </a:r>
            <a:r>
              <a:rPr lang="ru-RU" sz="1050" dirty="0" smtClean="0"/>
              <a:t> </a:t>
            </a:r>
            <a:r>
              <a:rPr lang="ru-RU" dirty="0" smtClean="0"/>
              <a:t>кораблей на Воронежской верфи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1916832"/>
            <a:ext cx="316835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Первая верфь была построена на </a:t>
            </a:r>
          </a:p>
          <a:p>
            <a:r>
              <a:rPr lang="ru-RU" sz="1400" dirty="0" err="1" smtClean="0"/>
              <a:t>Плешеевом</a:t>
            </a:r>
            <a:r>
              <a:rPr lang="ru-RU" sz="1400" dirty="0" smtClean="0"/>
              <a:t> озере. </a:t>
            </a:r>
            <a:r>
              <a:rPr lang="ru-RU" sz="1400" dirty="0"/>
              <a:t> </a:t>
            </a:r>
            <a:r>
              <a:rPr lang="ru-RU" sz="1400" dirty="0" smtClean="0"/>
              <a:t>В мае 1692 года прошли первые в истории России </a:t>
            </a:r>
          </a:p>
          <a:p>
            <a:r>
              <a:rPr lang="ru-RU" sz="1400" dirty="0" smtClean="0"/>
              <a:t>военные учения морского флота.</a:t>
            </a:r>
          </a:p>
          <a:p>
            <a:endParaRPr lang="ru-RU" sz="1400" dirty="0"/>
          </a:p>
          <a:p>
            <a:endParaRPr lang="ru-RU" sz="1400" dirty="0" smtClean="0"/>
          </a:p>
          <a:p>
            <a:r>
              <a:rPr lang="ru-RU" sz="1400" dirty="0" smtClean="0"/>
              <a:t>Верфи также были построены в Воронеже</a:t>
            </a:r>
            <a:r>
              <a:rPr lang="en-US" sz="1400" dirty="0" smtClean="0"/>
              <a:t>,</a:t>
            </a:r>
            <a:r>
              <a:rPr lang="ru-RU" sz="1400" dirty="0" smtClean="0"/>
              <a:t> Брянске и других городах. В создании флота участвовало 25 тысяч человек</a:t>
            </a:r>
            <a:r>
              <a:rPr lang="en-US" sz="1400" dirty="0" smtClean="0"/>
              <a:t>,</a:t>
            </a:r>
            <a:r>
              <a:rPr lang="ru-RU" sz="1400" dirty="0"/>
              <a:t> </a:t>
            </a:r>
            <a:r>
              <a:rPr lang="ru-RU" sz="1400" dirty="0" smtClean="0"/>
              <a:t>и сам Пётр </a:t>
            </a:r>
            <a:r>
              <a:rPr lang="en-US" sz="1400" dirty="0" smtClean="0"/>
              <a:t>I</a:t>
            </a:r>
            <a:r>
              <a:rPr lang="ru-RU" sz="1400" dirty="0" smtClean="0"/>
              <a:t> участвовал в роли конструктора и плотника. </a:t>
            </a:r>
          </a:p>
          <a:p>
            <a:r>
              <a:rPr lang="ru-RU" sz="1400" dirty="0" smtClean="0"/>
              <a:t>Со всех концов страны везли дерево и железо</a:t>
            </a:r>
            <a:r>
              <a:rPr lang="en-US" sz="1400" dirty="0" smtClean="0"/>
              <a:t>,</a:t>
            </a:r>
            <a:r>
              <a:rPr lang="ru-RU" sz="1400" dirty="0" smtClean="0"/>
              <a:t>нужные для строительства.</a:t>
            </a:r>
          </a:p>
          <a:p>
            <a:endParaRPr lang="ru-RU" sz="1400" dirty="0"/>
          </a:p>
          <a:p>
            <a:endParaRPr lang="ru-RU" sz="1400" dirty="0" smtClean="0"/>
          </a:p>
          <a:p>
            <a:r>
              <a:rPr lang="ru-RU" sz="1400" dirty="0" smtClean="0"/>
              <a:t>Было создано множество кораблей</a:t>
            </a:r>
            <a:r>
              <a:rPr lang="en-US" sz="1400" dirty="0" smtClean="0"/>
              <a:t>,</a:t>
            </a:r>
            <a:r>
              <a:rPr lang="ru-RU" sz="1400" dirty="0"/>
              <a:t> </a:t>
            </a:r>
            <a:r>
              <a:rPr lang="ru-RU" sz="1400" dirty="0" smtClean="0"/>
              <a:t>готовых защищать берега России.</a:t>
            </a:r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Подготовка моряков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Хоть строительство кораблей и наладилось</a:t>
            </a:r>
            <a:r>
              <a:rPr lang="en-US" sz="1800" dirty="0" smtClean="0"/>
              <a:t>,</a:t>
            </a:r>
            <a:r>
              <a:rPr lang="ru-RU" sz="1800" dirty="0" smtClean="0"/>
              <a:t> </a:t>
            </a:r>
            <a:r>
              <a:rPr lang="ru-RU" sz="1800" dirty="0" smtClean="0"/>
              <a:t>ещё стоял вопрос об экипажах</a:t>
            </a:r>
            <a:r>
              <a:rPr lang="en-US" sz="1800" dirty="0" smtClean="0"/>
              <a:t>,</a:t>
            </a:r>
            <a:r>
              <a:rPr lang="ru-RU" sz="1800" dirty="0" smtClean="0"/>
              <a:t> </a:t>
            </a:r>
            <a:r>
              <a:rPr lang="ru-RU" sz="1800" dirty="0" smtClean="0"/>
              <a:t>которые будут их обслуживать. В России ещё не было мест</a:t>
            </a:r>
            <a:r>
              <a:rPr lang="en-US" sz="1800" dirty="0" smtClean="0"/>
              <a:t>,</a:t>
            </a:r>
            <a:r>
              <a:rPr lang="ru-RU" sz="1800" dirty="0" smtClean="0"/>
              <a:t> где можно было научить людей морскому делу</a:t>
            </a:r>
            <a:r>
              <a:rPr lang="en-US" sz="1800" dirty="0" smtClean="0"/>
              <a:t>,</a:t>
            </a:r>
            <a:r>
              <a:rPr lang="ru-RU" sz="1800" dirty="0" smtClean="0"/>
              <a:t> так что Пётр </a:t>
            </a:r>
            <a:r>
              <a:rPr lang="en-US" sz="1800" dirty="0" smtClean="0"/>
              <a:t>I</a:t>
            </a:r>
            <a:r>
              <a:rPr lang="ru-RU" sz="1800" dirty="0" smtClean="0"/>
              <a:t> отправлял будущих моряков обучаться за границу: в Англию</a:t>
            </a:r>
            <a:r>
              <a:rPr lang="en-US" sz="1800" dirty="0" smtClean="0"/>
              <a:t>,</a:t>
            </a:r>
            <a:r>
              <a:rPr lang="ru-RU" sz="1800" dirty="0" smtClean="0"/>
              <a:t> Венецию</a:t>
            </a:r>
            <a:r>
              <a:rPr lang="en-US" sz="1800" dirty="0" smtClean="0"/>
              <a:t>, </a:t>
            </a:r>
            <a:r>
              <a:rPr lang="ru-RU" sz="1800" dirty="0" smtClean="0"/>
              <a:t>Голландию.</a:t>
            </a:r>
          </a:p>
          <a:p>
            <a:endParaRPr lang="ru-RU" sz="1800" dirty="0" smtClean="0"/>
          </a:p>
          <a:p>
            <a:r>
              <a:rPr lang="ru-RU" sz="1800" dirty="0" smtClean="0"/>
              <a:t>По возвращении домой их ждал экзамен</a:t>
            </a:r>
            <a:r>
              <a:rPr lang="en-US" sz="1800" dirty="0" smtClean="0"/>
              <a:t>,</a:t>
            </a:r>
            <a:r>
              <a:rPr lang="ru-RU" sz="1800" dirty="0" smtClean="0"/>
              <a:t> составленный самим императором. Из сотен вернувшихся сдавали единицы.</a:t>
            </a:r>
          </a:p>
          <a:p>
            <a:endParaRPr lang="ru-RU" sz="1800" dirty="0" smtClean="0"/>
          </a:p>
          <a:p>
            <a:r>
              <a:rPr lang="ru-RU" sz="1800" dirty="0" smtClean="0"/>
              <a:t>Но нельзя было вечно учить своих моряков за границей</a:t>
            </a:r>
            <a:r>
              <a:rPr lang="en-US" sz="1800" dirty="0" smtClean="0"/>
              <a:t>,</a:t>
            </a:r>
            <a:r>
              <a:rPr lang="ru-RU" sz="1800" dirty="0" smtClean="0"/>
              <a:t> и надо было открывать школы морского дела в России. 14(25) января 1701 года в Москве по указу Петра </a:t>
            </a:r>
            <a:r>
              <a:rPr lang="en-US" sz="1800" dirty="0" smtClean="0"/>
              <a:t>I</a:t>
            </a:r>
            <a:r>
              <a:rPr lang="ru-RU" sz="1800" dirty="0" smtClean="0"/>
              <a:t> была открыта школа математических и </a:t>
            </a:r>
            <a:r>
              <a:rPr lang="ru-RU" sz="1800" dirty="0" err="1" smtClean="0"/>
              <a:t>навигацких</a:t>
            </a:r>
            <a:r>
              <a:rPr lang="ru-RU" sz="1800" dirty="0" smtClean="0"/>
              <a:t> наук в Сухаревой башне</a:t>
            </a:r>
            <a:r>
              <a:rPr lang="en-US" sz="1800" dirty="0" smtClean="0"/>
              <a:t>,</a:t>
            </a:r>
            <a:r>
              <a:rPr lang="ru-RU" sz="1800" dirty="0" smtClean="0"/>
              <a:t> а в 1715 открылась Морская академия в Санкт-Петербурге. С 1722 года такие учебные заведения стали открываться и в других городах: Новгороде</a:t>
            </a:r>
            <a:r>
              <a:rPr lang="en-US" sz="1800" dirty="0" smtClean="0"/>
              <a:t>,</a:t>
            </a:r>
            <a:r>
              <a:rPr lang="ru-RU" sz="1800" dirty="0" smtClean="0"/>
              <a:t> Нарве</a:t>
            </a:r>
            <a:r>
              <a:rPr lang="en-US" sz="1800" dirty="0" smtClean="0"/>
              <a:t>, </a:t>
            </a:r>
            <a:r>
              <a:rPr lang="ru-RU" sz="1800" dirty="0" smtClean="0"/>
              <a:t>Вологде.</a:t>
            </a: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Участие флота во Втором Азовском походе</a:t>
            </a:r>
            <a:endParaRPr lang="ru-RU" dirty="0"/>
          </a:p>
        </p:txBody>
      </p:sp>
      <p:pic>
        <p:nvPicPr>
          <p:cNvPr id="5" name="Содержимое 4" descr="Gangu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772816"/>
            <a:ext cx="3259484" cy="2813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11560" y="4221088"/>
            <a:ext cx="7704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появлением флота и личного </a:t>
            </a:r>
          </a:p>
          <a:p>
            <a:r>
              <a:rPr lang="ru-RU" dirty="0"/>
              <a:t>с</a:t>
            </a:r>
            <a:r>
              <a:rPr lang="ru-RU" dirty="0" smtClean="0"/>
              <a:t>остава для его обслуживания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оставалось ждать первого применения этой силы в бою.</a:t>
            </a:r>
          </a:p>
          <a:p>
            <a:endParaRPr lang="ru-RU" dirty="0"/>
          </a:p>
          <a:p>
            <a:r>
              <a:rPr lang="ru-RU" dirty="0" smtClean="0"/>
              <a:t>Первое применение флота было в 1696 году во Втором Азовском походе. Тогда корабли блокировали крепость Азов</a:t>
            </a:r>
            <a:r>
              <a:rPr lang="en-US" dirty="0" smtClean="0"/>
              <a:t>,</a:t>
            </a:r>
            <a:r>
              <a:rPr lang="ru-RU" dirty="0" smtClean="0"/>
              <a:t> и её гарнизон капитулировал из-за отсутствия помощи с моря.</a:t>
            </a:r>
          </a:p>
          <a:p>
            <a:endParaRPr lang="ru-RU" dirty="0" smtClean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1916832"/>
            <a:ext cx="3672408" cy="1832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547664" y="3789040"/>
            <a:ext cx="1721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Взятие крепости Азов</a:t>
            </a:r>
            <a:endParaRPr lang="ru-RU" sz="1200" dirty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Северная война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 Первое же применение флота на Балтийском море было 7(18) мая 1703 года в устье Невы</a:t>
            </a:r>
            <a:r>
              <a:rPr lang="en-US" sz="1800" dirty="0" smtClean="0"/>
              <a:t>,</a:t>
            </a:r>
            <a:r>
              <a:rPr lang="ru-RU" sz="1800" dirty="0" smtClean="0"/>
              <a:t> </a:t>
            </a:r>
            <a:r>
              <a:rPr lang="ru-RU" sz="1800" dirty="0" smtClean="0"/>
              <a:t>из которого </a:t>
            </a:r>
            <a:r>
              <a:rPr lang="ru-RU" sz="1800" dirty="0" smtClean="0"/>
              <a:t>р</a:t>
            </a:r>
            <a:r>
              <a:rPr lang="ru-RU" sz="1800" dirty="0" smtClean="0"/>
              <a:t>усские корабли вышли победителями.</a:t>
            </a:r>
          </a:p>
          <a:p>
            <a:endParaRPr lang="ru-RU" sz="1800" dirty="0" smtClean="0"/>
          </a:p>
          <a:p>
            <a:r>
              <a:rPr lang="ru-RU" sz="1800" dirty="0" err="1" smtClean="0"/>
              <a:t>Гангутское</a:t>
            </a:r>
            <a:r>
              <a:rPr lang="ru-RU" sz="1800" dirty="0" smtClean="0"/>
              <a:t> сражение состоялось 27 июля(7 августа) 1714 года возле мыса Гангут. Из него русский флот также вышел победителем. Это сражение можно считать его первой </a:t>
            </a:r>
            <a:r>
              <a:rPr lang="ru-RU" sz="1800" i="1" dirty="0" smtClean="0"/>
              <a:t>крупной </a:t>
            </a:r>
            <a:r>
              <a:rPr lang="ru-RU" sz="1800" dirty="0" smtClean="0"/>
              <a:t>победой. Был захвачен шведский флагман и обеспечена свобода действий в Финском и Ботническом заливах.</a:t>
            </a:r>
          </a:p>
          <a:p>
            <a:endParaRPr lang="ru-RU" sz="1800" dirty="0" smtClean="0"/>
          </a:p>
          <a:p>
            <a:r>
              <a:rPr lang="ru-RU" sz="1800" dirty="0" smtClean="0"/>
              <a:t>Сражение у острова </a:t>
            </a:r>
            <a:r>
              <a:rPr lang="ru-RU" sz="1800" dirty="0" err="1" smtClean="0"/>
              <a:t>Гренгам</a:t>
            </a:r>
            <a:r>
              <a:rPr lang="ru-RU" sz="1800" dirty="0" smtClean="0"/>
              <a:t> произошло так же 27 июля(7 августа)</a:t>
            </a:r>
            <a:r>
              <a:rPr lang="en-US" sz="1800" dirty="0" smtClean="0"/>
              <a:t>,</a:t>
            </a:r>
            <a:r>
              <a:rPr lang="ru-RU" sz="1800" dirty="0" smtClean="0"/>
              <a:t> но в другом году – 1720. Это был уже заключительный этап Северной войны</a:t>
            </a:r>
            <a:r>
              <a:rPr lang="en-US" sz="1800" dirty="0" smtClean="0"/>
              <a:t>,</a:t>
            </a:r>
            <a:r>
              <a:rPr lang="ru-RU" sz="1800" dirty="0" smtClean="0"/>
              <a:t>и победа русского флота в этом сражении окончательно ослабила Швецию.</a:t>
            </a:r>
          </a:p>
        </p:txBody>
      </p:sp>
      <p:pic>
        <p:nvPicPr>
          <p:cNvPr id="4" name="Рисунок 3" descr="Gang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5013176"/>
            <a:ext cx="2160240" cy="13759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491880" y="638132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Гангутское</a:t>
            </a:r>
            <a:r>
              <a:rPr lang="ru-RU" dirty="0" smtClean="0"/>
              <a:t> сражение</a:t>
            </a:r>
            <a:endParaRPr lang="ru-RU" dirty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 </a:t>
            </a:r>
            <a:r>
              <a:rPr lang="ru-RU" sz="1800" dirty="0" smtClean="0"/>
              <a:t>Значение появления собственного военно-морского флота у России очень велико</a:t>
            </a:r>
            <a:r>
              <a:rPr lang="en-US" sz="1800" dirty="0" smtClean="0"/>
              <a:t>, </a:t>
            </a:r>
            <a:r>
              <a:rPr lang="ru-RU" sz="1800" dirty="0" smtClean="0"/>
              <a:t>ведь это подняло значимость России на международной арене и дало возможность более эффективно оборонять свои побережья и торговые пути.</a:t>
            </a:r>
          </a:p>
          <a:p>
            <a:endParaRPr lang="ru-RU" sz="1800" dirty="0" smtClean="0"/>
          </a:p>
          <a:p>
            <a:r>
              <a:rPr lang="ru-RU" sz="1800" dirty="0" smtClean="0"/>
              <a:t> Вклад Петра </a:t>
            </a:r>
            <a:r>
              <a:rPr lang="en-US" sz="1800" dirty="0" smtClean="0"/>
              <a:t>I</a:t>
            </a:r>
            <a:r>
              <a:rPr lang="ru-RU" sz="1800" dirty="0" smtClean="0"/>
              <a:t> в создание морского флота велик</a:t>
            </a:r>
            <a:r>
              <a:rPr lang="en-US" sz="1800" dirty="0" smtClean="0"/>
              <a:t>,</a:t>
            </a:r>
            <a:r>
              <a:rPr lang="ru-RU" sz="1800" dirty="0" smtClean="0"/>
              <a:t> также как и во многие другие сферы жизни империи.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 Такое стремительное развитие судостроения всего за несколько десятилетий показало</a:t>
            </a:r>
            <a:r>
              <a:rPr lang="en-US" sz="1800" dirty="0" smtClean="0"/>
              <a:t>,</a:t>
            </a:r>
            <a:r>
              <a:rPr lang="ru-RU" sz="1800" dirty="0" smtClean="0"/>
              <a:t> что Россия способна ликвидировать отставание от западных держав</a:t>
            </a:r>
            <a:r>
              <a:rPr lang="en-US" sz="1800" dirty="0" smtClean="0"/>
              <a:t>,</a:t>
            </a:r>
            <a:r>
              <a:rPr lang="ru-RU" sz="1800" dirty="0" smtClean="0"/>
              <a:t> даже если оно было огромным.</a:t>
            </a:r>
          </a:p>
          <a:p>
            <a:pPr>
              <a:buNone/>
            </a:pPr>
            <a:endParaRPr lang="ru-RU" sz="1800" dirty="0" smtClean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048" y="2564904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Arial Black" pitchFamily="34" charset="0"/>
                <a:cs typeface="Aharoni" pitchFamily="2" charset="-79"/>
              </a:rPr>
              <a:t>Спасибо за внимание!</a:t>
            </a:r>
            <a:endParaRPr lang="ru-RU" sz="4800" dirty="0"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127</TotalTime>
  <Words>588</Words>
  <Application>Microsoft Office PowerPoint</Application>
  <PresentationFormat>Экран (4:3)</PresentationFormat>
  <Paragraphs>55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Литейная</vt:lpstr>
      <vt:lpstr>Военно-морской флот Петра I</vt:lpstr>
      <vt:lpstr>Введение</vt:lpstr>
      <vt:lpstr>Создание флота</vt:lpstr>
      <vt:lpstr>Подготовка моряков</vt:lpstr>
      <vt:lpstr>Участие флота во Втором Азовском походе</vt:lpstr>
      <vt:lpstr>Северная война</vt:lpstr>
      <vt:lpstr>Заключение</vt:lpstr>
      <vt:lpstr>Слайд 8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Военно-морской флот Петра I</dc:title>
  <dc:creator>я</dc:creator>
  <cp:lastModifiedBy>Наташа</cp:lastModifiedBy>
  <cp:revision>13</cp:revision>
  <dcterms:created xsi:type="dcterms:W3CDTF">2026-04-16T10:16:38Z</dcterms:created>
  <dcterms:modified xsi:type="dcterms:W3CDTF">2026-04-16T12:23:39Z</dcterms:modified>
</cp:coreProperties>
</file>