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4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34433-469F-42BC-82AF-29DE197C6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56538E-478D-435D-93C2-0BF18AAEE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38A938-F13B-4E8F-9E94-BABFE34C9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3B29B9-6248-48FC-86E4-FFA1EFD63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AFF933-3763-4F8E-B329-69E5ADF5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37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5C83E-264A-4AB7-AD1F-DB31B526F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606D37-591E-4014-A3AA-B2AD22EC33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BDEC83-E8FA-412A-A4BA-B3787651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DBA99C-5A5D-4B2E-8196-40824AD6A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BA2F2D-9623-463E-A900-292496575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15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D3401A-8E77-426C-8E22-D289B8879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88C17F-003B-4A0E-A605-DAA357D0F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4BC501-4160-4F05-AFB1-F657783E7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0484D5-83A2-4E3B-932B-36AB5FF98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9B255B-E92D-41AB-AFBA-41468794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62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6F386A-FE9C-4ADC-AF30-0AC207A84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7B8DE3-8478-4FF2-BC27-F1996DEFA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CC4C7-DFC4-4E18-ABF4-7E0A9A80A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4149A8-C567-4A1F-BEA2-8C90E0C4C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CC2801-D418-48D9-AAE3-48FF341F1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F8062F-33FA-4C1E-B068-9D048BA32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72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2BF17-2E02-428E-8C20-2A226D537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F62E7A-4D3C-444D-A79B-EC81EEA5C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112340-2332-46DF-AB9F-6582E014B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FCF945F-1634-4027-A5B3-3B9C7BB323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F184A3-9028-449F-80CA-2C00838A6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1B5626B-FE96-4744-956B-FC5327D6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2928FCD-A837-45C0-8A6D-B51972819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D5F81C-BE45-4B89-BA7A-392529BCF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8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209C1F-1662-4DD3-B3EF-2BD47F75B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4E6D9F0-892F-4871-AB33-28D1D904E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D077B5-711B-4EC1-B0EE-2C11DD22E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2A95653-C850-4192-9FA0-E231CEB3A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717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87DB5FE-9F70-49F0-98DF-8FE1E609B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CDC5C56-5126-4745-9188-0DD97B22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35C246-3050-433B-94C4-F6A160799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955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2985E-ADD7-42B6-9CDC-9C7C5F795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792EF1-0505-4430-9BC7-3DBD7B208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5AA018-73CD-4E2E-ACE5-126DC4511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C67E44-B6D5-4D71-90C4-84FD3B0E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B62ECB-362B-4DAC-B8D6-98D51CD12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6A819F-D270-4F76-A50F-B3E5E18B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7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E15B9F-B2DE-4227-B671-AF644EF53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4CDB090-40DB-40C9-A62E-8B6C7B10EB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8975CF-448A-4466-8EEC-D11333F092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66B6AD-E87E-4076-B2DB-B8435CE9B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C75C3D-17B8-49EC-9812-E986D2D87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02F3E6-3C8B-4C8E-BBFE-C2263EE5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3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F07118-35FE-4249-931B-DA7C60E2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B5CC88-E5A1-4CCF-B6A2-956A6B321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319105-B4AF-46BC-9CAC-B67C29037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9D63DF-4056-47CE-8B8A-1A311FACE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0EAB6B-E195-4841-9DFC-ECC2EDE3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79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D3A428C-7A48-4761-8AAD-0FFCF4AD7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EE7ADB-6EA6-4AEB-973B-660666C96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8AB064-9F71-44D8-87BD-486EC50E5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5AC65C-755E-4B94-B88F-9CB1A9DCB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4DED43-1F74-4469-8CC3-9557AC35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042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931E3-E010-4B29-BFEB-FB2F3FA54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5C6362-7A44-4F6D-9BF2-9E81ACECF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E2402D-FD46-4D36-86B5-49E42E272E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302BE-2A36-4D6A-BD5E-BA95B7762AD4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0A2A3A-E04E-451F-AE50-69E8AF25D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E915CE-DCBD-44FF-BFB9-E208DAE94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42D93-1D4C-4581-9536-81D10F98F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81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73261E9-7E58-4892-B3B9-9FECF1503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8B3096-70B6-4E9F-A4CF-B0D160D9E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1820437"/>
            <a:ext cx="11147738" cy="1325563"/>
          </a:xfrm>
        </p:spPr>
        <p:txBody>
          <a:bodyPr>
            <a:noAutofit/>
          </a:bodyPr>
          <a:lstStyle/>
          <a:p>
            <a:pPr algn="ctr"/>
            <a:r>
              <a:rPr kumimoji="0" lang="ru-RU" sz="7200" b="1" i="0" u="none" strike="noStrike" kern="120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MuseoSansRegular"/>
                <a:ea typeface="+mj-ea"/>
                <a:cs typeface="+mj-cs"/>
              </a:rPr>
              <a:t>Викторина «Угадай рыбу»</a:t>
            </a:r>
            <a:endParaRPr lang="ru-RU" sz="7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EC12FE-F30B-43AA-8507-F42AEF9EC2F3}"/>
              </a:ext>
            </a:extLst>
          </p:cNvPr>
          <p:cNvSpPr txBox="1"/>
          <p:nvPr/>
        </p:nvSpPr>
        <p:spPr>
          <a:xfrm>
            <a:off x="7997781" y="5164428"/>
            <a:ext cx="43144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highlight>
                  <a:srgbClr val="C0C0C0"/>
                </a:highlight>
              </a:rPr>
              <a:t>Подготовила:</a:t>
            </a:r>
          </a:p>
          <a:p>
            <a:r>
              <a:rPr lang="ru-RU" dirty="0">
                <a:highlight>
                  <a:srgbClr val="C0C0C0"/>
                </a:highlight>
              </a:rPr>
              <a:t>Педагог дополнительного образования Детско-юношеского центра города Междуреченск</a:t>
            </a:r>
          </a:p>
          <a:p>
            <a:r>
              <a:rPr lang="ru-RU" dirty="0">
                <a:highlight>
                  <a:srgbClr val="C0C0C0"/>
                </a:highlight>
              </a:rPr>
              <a:t> </a:t>
            </a:r>
            <a:r>
              <a:rPr lang="ru-RU" dirty="0" err="1">
                <a:highlight>
                  <a:srgbClr val="C0C0C0"/>
                </a:highlight>
              </a:rPr>
              <a:t>Матяж</a:t>
            </a:r>
            <a:r>
              <a:rPr lang="ru-RU" dirty="0">
                <a:highlight>
                  <a:srgbClr val="C0C0C0"/>
                </a:highlight>
              </a:rPr>
              <a:t> Наталья Николаевна</a:t>
            </a:r>
          </a:p>
        </p:txBody>
      </p:sp>
    </p:spTree>
    <p:extLst>
      <p:ext uri="{BB962C8B-B14F-4D97-AF65-F5344CB8AC3E}">
        <p14:creationId xmlns:p14="http://schemas.microsoft.com/office/powerpoint/2010/main" val="150640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F530B875-57DA-436E-9A87-B475AAE2D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F5CBF-5C0D-4E06-B30B-EBDEC181D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459" y="538559"/>
            <a:ext cx="11660541" cy="5495193"/>
          </a:xfrm>
        </p:spPr>
        <p:txBody>
          <a:bodyPr>
            <a:normAutofit/>
          </a:bodyPr>
          <a:lstStyle/>
          <a:p>
            <a:r>
              <a:rPr lang="ru-RU" sz="4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useoSansRegular"/>
              </a:rPr>
              <a:t>Угадай рыбу по фото и описанию!</a:t>
            </a:r>
            <a:br>
              <a:rPr lang="ru-RU" sz="4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useoSansRegular"/>
              </a:rPr>
            </a:br>
            <a:r>
              <a:rPr lang="ru-RU" sz="4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useoSansCyrl-500"/>
              </a:rPr>
              <a:t>Подводный мир очень разнообразен! </a:t>
            </a:r>
            <a:br>
              <a:rPr lang="ru-RU" sz="4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useoSansCyrl-500"/>
              </a:rPr>
            </a:br>
            <a:r>
              <a:rPr lang="ru-RU" sz="4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useoSansCyrl-500"/>
              </a:rPr>
              <a:t>И очень сложно знать в лицо всех его обитателей. Однако предлагаю Вам все же пройти небольшой тест, чтобы проверить свои познания! Угадайте, какая рыба изображена на фото по краткому описанию!?</a:t>
            </a:r>
            <a:endParaRPr lang="ru-RU" sz="48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47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Эта рыба по-другому называются сорожка, она считается хитрой и осторожной. А еще потрясающе вкусной. Кто же это?">
            <a:extLst>
              <a:ext uri="{FF2B5EF4-FFF2-40B4-BE49-F238E27FC236}">
                <a16:creationId xmlns:a16="http://schemas.microsoft.com/office/drawing/2014/main" id="{A834678F-CB8A-4F1E-B774-6063E3BE7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8" y="396164"/>
            <a:ext cx="8435496" cy="6004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D85C36-74B3-466F-91D7-6891123311B0}"/>
              </a:ext>
            </a:extLst>
          </p:cNvPr>
          <p:cNvSpPr txBox="1"/>
          <p:nvPr/>
        </p:nvSpPr>
        <p:spPr>
          <a:xfrm>
            <a:off x="8587153" y="829853"/>
            <a:ext cx="3604847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Эта рыба по-другому называются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MuseoSansCyrl-500"/>
              </a:rPr>
              <a:t>сорожка</a:t>
            </a:r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, она считается хитрой и осторожной. А еще потрясающе вкусной. Кто же это?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Форель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Щука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Карп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Краснопёрка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92C3C4-B619-4808-BDAA-A93249D32BFF}"/>
              </a:ext>
            </a:extLst>
          </p:cNvPr>
          <p:cNvSpPr/>
          <p:nvPr/>
        </p:nvSpPr>
        <p:spPr>
          <a:xfrm>
            <a:off x="8587153" y="3841965"/>
            <a:ext cx="3217984" cy="65042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16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 Японии выдают специальные лицензии, разрешающие повару готовить эту рыбу. Если неправильно приготовить, то человек, съевший её может отравиться и умереть.">
            <a:extLst>
              <a:ext uri="{FF2B5EF4-FFF2-40B4-BE49-F238E27FC236}">
                <a16:creationId xmlns:a16="http://schemas.microsoft.com/office/drawing/2014/main" id="{3BE30855-D934-4E5D-A633-13C7BE49C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98" y="254244"/>
            <a:ext cx="7728071" cy="578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023227-A501-41CE-A962-30F08B5AEF30}"/>
              </a:ext>
            </a:extLst>
          </p:cNvPr>
          <p:cNvSpPr txBox="1"/>
          <p:nvPr/>
        </p:nvSpPr>
        <p:spPr>
          <a:xfrm>
            <a:off x="8206888" y="774456"/>
            <a:ext cx="3677382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В Японии выдают специальные лицензии, разрешающие повару готовить эту рыбу. Если неправильно приготовить, то человек, съевший её может отравиться и умереть.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4C4D6A"/>
              </a:solidFill>
              <a:effectLst/>
              <a:latin typeface="MuseoSansCyrl-5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Форель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Фугу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Кои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Понтиус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3098FF-6225-455D-9ADE-499D426DAFD6}"/>
              </a:ext>
            </a:extLst>
          </p:cNvPr>
          <p:cNvSpPr/>
          <p:nvPr/>
        </p:nvSpPr>
        <p:spPr>
          <a:xfrm>
            <a:off x="8206888" y="3429000"/>
            <a:ext cx="2044943" cy="6242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49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У этой удивительной рыбы оба глаза находятся на одной стороне тела. Живёт она у самого дна и иногда даже зарывается в песок, высовывая на поверхность только глаза.">
            <a:extLst>
              <a:ext uri="{FF2B5EF4-FFF2-40B4-BE49-F238E27FC236}">
                <a16:creationId xmlns:a16="http://schemas.microsoft.com/office/drawing/2014/main" id="{4A66F7FB-3BA4-41A8-BCCA-4277C2EFF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40" y="212480"/>
            <a:ext cx="8211011" cy="626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F6CB30-C3AF-49CF-9C64-800F1636434E}"/>
              </a:ext>
            </a:extLst>
          </p:cNvPr>
          <p:cNvSpPr txBox="1"/>
          <p:nvPr/>
        </p:nvSpPr>
        <p:spPr>
          <a:xfrm>
            <a:off x="8475785" y="843677"/>
            <a:ext cx="3334482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У этой удивительной рыбы оба глаза находятся на одной стороне тела. Живёт она у самого дна и иногда даже зарывается в песок, высовывая на поверхность только глаза.</a:t>
            </a:r>
          </a:p>
          <a:p>
            <a:pPr algn="l"/>
            <a:endParaRPr lang="ru-RU" b="0" i="0" dirty="0">
              <a:solidFill>
                <a:srgbClr val="4C4D6A"/>
              </a:solidFill>
              <a:effectLst/>
              <a:latin typeface="MuseoSansCyrl-5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Камбала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Кета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Трахискорпия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Скумбрия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1A0F1EF-3080-4A10-A598-C32D8E92A8ED}"/>
              </a:ext>
            </a:extLst>
          </p:cNvPr>
          <p:cNvSpPr/>
          <p:nvPr/>
        </p:nvSpPr>
        <p:spPr>
          <a:xfrm>
            <a:off x="8475785" y="2751992"/>
            <a:ext cx="2444261" cy="7825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06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Этот представитель хищных рыб включен в Красную книгу, как вид &quot;на грани исчезновения&quot;. Может достигать двух метров в длину!">
            <a:extLst>
              <a:ext uri="{FF2B5EF4-FFF2-40B4-BE49-F238E27FC236}">
                <a16:creationId xmlns:a16="http://schemas.microsoft.com/office/drawing/2014/main" id="{0E949633-B04C-47D2-BD32-B47829BDA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36" y="333375"/>
            <a:ext cx="8029895" cy="601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95A069-C5F2-41AB-AA15-0753C1B822BE}"/>
              </a:ext>
            </a:extLst>
          </p:cNvPr>
          <p:cNvSpPr txBox="1"/>
          <p:nvPr/>
        </p:nvSpPr>
        <p:spPr>
          <a:xfrm>
            <a:off x="8581292" y="1173623"/>
            <a:ext cx="3386972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Этот представитель хищных рыб включен в Красную книгу, как вид "на грани исчезновения". Может достигать двух метров в длину!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Сом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Рыба-игла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Скат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Угорь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5479B2-B941-45AC-AF96-ADD4DCEC9A7F}"/>
              </a:ext>
            </a:extLst>
          </p:cNvPr>
          <p:cNvSpPr/>
          <p:nvPr/>
        </p:nvSpPr>
        <p:spPr>
          <a:xfrm>
            <a:off x="8581292" y="4413738"/>
            <a:ext cx="1916723" cy="82647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11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Природный ареал проживания этих лабиринтовых рыб — Дальний Восток. Их латинское название дал им Карл Линней из-за удлинённой формы анального плавника.">
            <a:extLst>
              <a:ext uri="{FF2B5EF4-FFF2-40B4-BE49-F238E27FC236}">
                <a16:creationId xmlns:a16="http://schemas.microsoft.com/office/drawing/2014/main" id="{224CBC3F-9AFA-46E0-B810-8318D6193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62" y="279666"/>
            <a:ext cx="7035312" cy="560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7A6DE6-E335-4A0F-A52B-800248A4E10B}"/>
              </a:ext>
            </a:extLst>
          </p:cNvPr>
          <p:cNvSpPr txBox="1"/>
          <p:nvPr/>
        </p:nvSpPr>
        <p:spPr>
          <a:xfrm>
            <a:off x="7710853" y="953815"/>
            <a:ext cx="3431197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Природный ареал проживания этих лабиринтовых рыб — Дальний Восток. Их латинское название дал им Карл Линней из-за удлинённой формы анального плавника.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Лялиус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Макропод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Крылатка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Скалярия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4009DB-9E61-416F-A341-FF5339B34DE2}"/>
              </a:ext>
            </a:extLst>
          </p:cNvPr>
          <p:cNvSpPr/>
          <p:nvPr/>
        </p:nvSpPr>
        <p:spPr>
          <a:xfrm>
            <a:off x="7710853" y="3217985"/>
            <a:ext cx="2998178" cy="8176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19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В некоторых местах эта рыба известна как микижа, как еще ее называют?">
            <a:extLst>
              <a:ext uri="{FF2B5EF4-FFF2-40B4-BE49-F238E27FC236}">
                <a16:creationId xmlns:a16="http://schemas.microsoft.com/office/drawing/2014/main" id="{06A170B8-0EC2-40CA-AE0C-E56696428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3" y="204066"/>
            <a:ext cx="8190791" cy="61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A6D497-8BFF-4C07-82A3-49E3AF13F947}"/>
              </a:ext>
            </a:extLst>
          </p:cNvPr>
          <p:cNvSpPr txBox="1"/>
          <p:nvPr/>
        </p:nvSpPr>
        <p:spPr>
          <a:xfrm>
            <a:off x="8435488" y="1397675"/>
            <a:ext cx="3554289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В некоторых местах эта рыба известна как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MuseoSansCyrl-500"/>
              </a:rPr>
              <a:t>микижа</a:t>
            </a:r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, как еще ее называют?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Угорь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Окунь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Уклейка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Радужная форель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9F7B93-5DE9-4C35-ADC1-47C451815B50}"/>
              </a:ext>
            </a:extLst>
          </p:cNvPr>
          <p:cNvSpPr/>
          <p:nvPr/>
        </p:nvSpPr>
        <p:spPr>
          <a:xfrm>
            <a:off x="8537331" y="4185138"/>
            <a:ext cx="2831123" cy="12136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22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Эта морская рыба днем сидит в расщелинах скал, а ночью выбирается на охоту. Укус её очень болезнен, но не ядовит.">
            <a:extLst>
              <a:ext uri="{FF2B5EF4-FFF2-40B4-BE49-F238E27FC236}">
                <a16:creationId xmlns:a16="http://schemas.microsoft.com/office/drawing/2014/main" id="{9FFB8632-7E98-4A75-8E36-DF4B31D50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15" y="580292"/>
            <a:ext cx="9254532" cy="539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2EB99F-CA2B-45FD-AB89-852ABABC4C65}"/>
              </a:ext>
            </a:extLst>
          </p:cNvPr>
          <p:cNvSpPr txBox="1"/>
          <p:nvPr/>
        </p:nvSpPr>
        <p:spPr>
          <a:xfrm>
            <a:off x="9469315" y="1182231"/>
            <a:ext cx="242887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Эта морская рыба днем сидит в расщелинах скал, а ночью выбирается на охоту. Укус её очень болезнен, но не ядовит.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Налим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Белуга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Мурена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Тунец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C86D80C-E4C2-462A-91E0-998E6DE932E7}"/>
              </a:ext>
            </a:extLst>
          </p:cNvPr>
          <p:cNvSpPr/>
          <p:nvPr/>
        </p:nvSpPr>
        <p:spPr>
          <a:xfrm>
            <a:off x="9557238" y="4387362"/>
            <a:ext cx="2162908" cy="6594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24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Эти рыбы живут стаями, особенно в крупных озёрах. Такие стаи вычищают от водорослей участки дна водоёмов без остатка и весьма оживлённо передвигаются дальше, оставляя за собой вычищенные «дороги».">
            <a:extLst>
              <a:ext uri="{FF2B5EF4-FFF2-40B4-BE49-F238E27FC236}">
                <a16:creationId xmlns:a16="http://schemas.microsoft.com/office/drawing/2014/main" id="{5CD5C7FF-B536-463B-9D3E-DE782A3C6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15" y="426961"/>
            <a:ext cx="8636882" cy="600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C217E6-A3AD-4154-A54F-1150F56257F6}"/>
              </a:ext>
            </a:extLst>
          </p:cNvPr>
          <p:cNvSpPr txBox="1"/>
          <p:nvPr/>
        </p:nvSpPr>
        <p:spPr>
          <a:xfrm>
            <a:off x="8932984" y="929615"/>
            <a:ext cx="3439989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Эти рыбы живут стаями, особенно в крупных озёрах. Такие стаи вычищают от водорослей участки дна водоёмов без остатка и весьма оживлённо передвигаются дальше, оставляя за собой вычищенные «дороги».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Лещ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Голавль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Карась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Сом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44DE2ED-B831-4053-90E0-960D430ED61A}"/>
              </a:ext>
            </a:extLst>
          </p:cNvPr>
          <p:cNvSpPr/>
          <p:nvPr/>
        </p:nvSpPr>
        <p:spPr>
          <a:xfrm>
            <a:off x="8932984" y="3226777"/>
            <a:ext cx="2180493" cy="6242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06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Если вода, в которой обитают эти рыбы бедна кислородом, то они могут дышать атмосферным воздухом, захватывая ртом пузырьки с воздухом.">
            <a:extLst>
              <a:ext uri="{FF2B5EF4-FFF2-40B4-BE49-F238E27FC236}">
                <a16:creationId xmlns:a16="http://schemas.microsoft.com/office/drawing/2014/main" id="{31D89BEE-0181-4763-AE99-D8F04D626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8" y="466804"/>
            <a:ext cx="8366615" cy="564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37C0E5-E448-4ACC-B2CF-8097A282D53C}"/>
              </a:ext>
            </a:extLst>
          </p:cNvPr>
          <p:cNvSpPr txBox="1"/>
          <p:nvPr/>
        </p:nvSpPr>
        <p:spPr>
          <a:xfrm>
            <a:off x="8607669" y="898302"/>
            <a:ext cx="3686173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Если вода, в которой обитают эти рыбы бедна кислородом, то они могут дышать атмосферным воздухом, захватывая ртом пузырьки с воздухом.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Панцирный сом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Лопатонос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Веслонос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Голавль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B522F8-8B3C-43D4-B3AC-888DD2275F7B}"/>
              </a:ext>
            </a:extLst>
          </p:cNvPr>
          <p:cNvSpPr/>
          <p:nvPr/>
        </p:nvSpPr>
        <p:spPr>
          <a:xfrm>
            <a:off x="8686800" y="2365131"/>
            <a:ext cx="3343272" cy="12133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68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Эта рыба — житель американской реки Амазонка, где она широко распространена. А еще она — популярные житель пресноводных аквариумов.">
            <a:extLst>
              <a:ext uri="{FF2B5EF4-FFF2-40B4-BE49-F238E27FC236}">
                <a16:creationId xmlns:a16="http://schemas.microsoft.com/office/drawing/2014/main" id="{6AE2F148-0251-4CC7-B24B-DE66B23C5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62" y="256443"/>
            <a:ext cx="9119585" cy="629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BA4210-D81D-4F6E-A571-1D502AE02E6B}"/>
              </a:ext>
            </a:extLst>
          </p:cNvPr>
          <p:cNvSpPr txBox="1"/>
          <p:nvPr/>
        </p:nvSpPr>
        <p:spPr>
          <a:xfrm>
            <a:off x="9442939" y="584537"/>
            <a:ext cx="2666266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Эта рыба — житель американской реки Амазонка, где она широко распространена. А еще она — популярные житель пресноводных аквариумов.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Сиамский </a:t>
            </a: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тореодор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Дискус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Скалярия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Барбус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7D7678-41D4-4D28-9448-C98D52ADD002}"/>
              </a:ext>
            </a:extLst>
          </p:cNvPr>
          <p:cNvSpPr/>
          <p:nvPr/>
        </p:nvSpPr>
        <p:spPr>
          <a:xfrm>
            <a:off x="9442939" y="4070838"/>
            <a:ext cx="2189284" cy="6594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8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Тело этой рыбы покрыто слоем густой слизи, которая является естественным природным антибиотиком. По исследованиям ихтиологов, заболевшие рыбы приплывают к нему «лечиться» - натираться лечебной слизью. Что интересно - &quot;лечатся&quot; таким образом даже хищники, которые, будучи здоровыми, запросто съедят своего &quot;доктора&quot;.">
            <a:extLst>
              <a:ext uri="{FF2B5EF4-FFF2-40B4-BE49-F238E27FC236}">
                <a16:creationId xmlns:a16="http://schemas.microsoft.com/office/drawing/2014/main" id="{B005B012-6041-485C-8250-40B7A2BA8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58" y="179997"/>
            <a:ext cx="8949104" cy="631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ACD58E-CE45-43DE-8F36-45882B2F767D}"/>
              </a:ext>
            </a:extLst>
          </p:cNvPr>
          <p:cNvSpPr txBox="1"/>
          <p:nvPr/>
        </p:nvSpPr>
        <p:spPr>
          <a:xfrm>
            <a:off x="9170377" y="122736"/>
            <a:ext cx="2971800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Тело этой рыбы покрыто слоем густой слизи, которая является естественным природным антибиотиком. По исследованиям ихтиологов, заболевшие рыбы приплывают к нему «лечиться» - натираться лечебной слизью. Что интересно - "лечатся" таким образом даже хищники, которые, будучи здоровыми, запросто съедят своего "доктора".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Плотва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Линь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Налим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Форель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0EBB2B-F6DE-4249-99A1-F5E4C5A4F2FD}"/>
              </a:ext>
            </a:extLst>
          </p:cNvPr>
          <p:cNvSpPr/>
          <p:nvPr/>
        </p:nvSpPr>
        <p:spPr>
          <a:xfrm>
            <a:off x="9249508" y="4651131"/>
            <a:ext cx="1890346" cy="6594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11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Эта рыба известна тем, что нерестится всего один раз в жизни, после чего погибает, становясь пищей для своих мальков.">
            <a:extLst>
              <a:ext uri="{FF2B5EF4-FFF2-40B4-BE49-F238E27FC236}">
                <a16:creationId xmlns:a16="http://schemas.microsoft.com/office/drawing/2014/main" id="{C3A8B8B5-9B49-4976-AE40-5459B55FF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19" y="159727"/>
            <a:ext cx="8430358" cy="625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EC01A7-D791-4E91-907A-670A0AF6C5A8}"/>
              </a:ext>
            </a:extLst>
          </p:cNvPr>
          <p:cNvSpPr txBox="1"/>
          <p:nvPr/>
        </p:nvSpPr>
        <p:spPr>
          <a:xfrm>
            <a:off x="8941778" y="1050530"/>
            <a:ext cx="2631096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Эта рыба известна тем, что нерестится всего один раз в жизни, после чего погибает, становясь пищей для своих мальков.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Кета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Пиранья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Карп кои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Кумжа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413D4D-7E6F-4325-9677-F8975C2E0887}"/>
              </a:ext>
            </a:extLst>
          </p:cNvPr>
          <p:cNvSpPr/>
          <p:nvPr/>
        </p:nvSpPr>
        <p:spPr>
          <a:xfrm>
            <a:off x="8880231" y="2813538"/>
            <a:ext cx="2523392" cy="6154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03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Эта декоративная рыба была выведена японцами из сазана несколько сотен лет назад.">
            <a:extLst>
              <a:ext uri="{FF2B5EF4-FFF2-40B4-BE49-F238E27FC236}">
                <a16:creationId xmlns:a16="http://schemas.microsoft.com/office/drawing/2014/main" id="{D64ED7DA-830A-4AED-B5AF-48D80945B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507511"/>
            <a:ext cx="8764466" cy="584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E62ABF-B163-42BE-9B35-D1BCFCCB584C}"/>
              </a:ext>
            </a:extLst>
          </p:cNvPr>
          <p:cNvSpPr txBox="1"/>
          <p:nvPr/>
        </p:nvSpPr>
        <p:spPr>
          <a:xfrm>
            <a:off x="8976946" y="1074729"/>
            <a:ext cx="2762981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Эта декоративная рыба была выведена японцами из сазана несколько сотен лет назад.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Зебрасома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Карп кои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Данио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Чехони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E59360-45FF-444A-BCBE-4A987D714B78}"/>
              </a:ext>
            </a:extLst>
          </p:cNvPr>
          <p:cNvSpPr/>
          <p:nvPr/>
        </p:nvSpPr>
        <p:spPr>
          <a:xfrm>
            <a:off x="8976946" y="2769577"/>
            <a:ext cx="2672862" cy="7561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49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Эта удивительная рыба похожа на шахматную фигурку. У рыб этого вида икру вынашивает самец в специальном кармане.">
            <a:extLst>
              <a:ext uri="{FF2B5EF4-FFF2-40B4-BE49-F238E27FC236}">
                <a16:creationId xmlns:a16="http://schemas.microsoft.com/office/drawing/2014/main" id="{2BBB3EBF-41BA-4310-96AB-7C0A00509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5763"/>
            <a:ext cx="8786896" cy="602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F40239-647A-41C5-97DA-7B0CC5B30ADC}"/>
              </a:ext>
            </a:extLst>
          </p:cNvPr>
          <p:cNvSpPr txBox="1"/>
          <p:nvPr/>
        </p:nvSpPr>
        <p:spPr>
          <a:xfrm>
            <a:off x="9015496" y="448408"/>
            <a:ext cx="3240981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Эта удивительная рыба похожа на шахматную фигурку. У рыб этого вида икру вынашивает самец в специальном кармане.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Морской конёк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Морской верблюд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Морская лошадка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Гарибальдия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851E521-612B-484C-A44C-A84DEEB71D8C}"/>
              </a:ext>
            </a:extLst>
          </p:cNvPr>
          <p:cNvSpPr/>
          <p:nvPr/>
        </p:nvSpPr>
        <p:spPr>
          <a:xfrm>
            <a:off x="9082454" y="1916723"/>
            <a:ext cx="2620108" cy="12309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10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Этих рыб ещё называют гигантскими морскими дьяволами. Это самые крупные представители своего вида. Их размеры достигают 9 метров.">
            <a:extLst>
              <a:ext uri="{FF2B5EF4-FFF2-40B4-BE49-F238E27FC236}">
                <a16:creationId xmlns:a16="http://schemas.microsoft.com/office/drawing/2014/main" id="{EF02C51C-BC55-4470-B023-5CD929ED4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391990"/>
            <a:ext cx="8874735" cy="60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BC81E7-835C-4F86-80BA-6B0B82608002}"/>
              </a:ext>
            </a:extLst>
          </p:cNvPr>
          <p:cNvSpPr txBox="1"/>
          <p:nvPr/>
        </p:nvSpPr>
        <p:spPr>
          <a:xfrm>
            <a:off x="9098881" y="843911"/>
            <a:ext cx="2964531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MuseoSansCyrl-500"/>
              </a:rPr>
              <a:t>Этих рыб ещё называют гигантскими морскими дьяволами. Это самые крупные представители своего вида. Их размеры достигают 9 метров.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Диплобатис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Манта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>
                <a:solidFill>
                  <a:srgbClr val="63647F"/>
                </a:solidFill>
                <a:effectLst/>
                <a:latin typeface="MuseoSansCyrl-700"/>
              </a:rPr>
              <a:t>Мурена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4000" b="0" i="0" dirty="0" err="1">
                <a:solidFill>
                  <a:srgbClr val="63647F"/>
                </a:solidFill>
                <a:effectLst/>
                <a:latin typeface="MuseoSansCyrl-700"/>
              </a:rPr>
              <a:t>Прионура</a:t>
            </a:r>
            <a:endParaRPr lang="ru-RU" sz="4000" b="0" i="0" dirty="0">
              <a:solidFill>
                <a:srgbClr val="63647F"/>
              </a:solidFill>
              <a:effectLst/>
              <a:latin typeface="MuseoSansCyrl-70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2E1B68F-7772-4FEA-9571-28720074E351}"/>
              </a:ext>
            </a:extLst>
          </p:cNvPr>
          <p:cNvSpPr/>
          <p:nvPr/>
        </p:nvSpPr>
        <p:spPr>
          <a:xfrm>
            <a:off x="9098881" y="3174023"/>
            <a:ext cx="2278365" cy="6594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77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F530B875-57DA-436E-9A87-B475AAE2D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F5CBF-5C0D-4E06-B30B-EBDEC181D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526" y="2472744"/>
            <a:ext cx="8397025" cy="1107583"/>
          </a:xfrm>
        </p:spPr>
        <p:txBody>
          <a:bodyPr>
            <a:noAutofit/>
          </a:bodyPr>
          <a:lstStyle/>
          <a:p>
            <a:r>
              <a:rPr lang="ru-RU" sz="72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useoSansRegular"/>
              </a:rPr>
              <a:t>Молодцы!</a:t>
            </a:r>
            <a:endParaRPr lang="ru-RU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94553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506</Words>
  <Application>Microsoft Office PowerPoint</Application>
  <PresentationFormat>Широкоэкранный</PresentationFormat>
  <Paragraphs>83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MuseoSansCyrl-500</vt:lpstr>
      <vt:lpstr>MuseoSansCyrl-700</vt:lpstr>
      <vt:lpstr>MuseoSansRegular</vt:lpstr>
      <vt:lpstr>Тема Office</vt:lpstr>
      <vt:lpstr>Викторина «Угадай рыбу»</vt:lpstr>
      <vt:lpstr>Угадай рыбу по фото и описанию! Подводный мир очень разнообразен!  И очень сложно знать в лицо всех его обитателей. Однако предлагаю Вам все же пройти небольшой тест, чтобы проверить свои познания! Угадайте, какая рыба изображена на фото по краткому описанию!?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Молодцы!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Виктория</cp:lastModifiedBy>
  <cp:revision>7</cp:revision>
  <dcterms:created xsi:type="dcterms:W3CDTF">2025-03-10T19:08:18Z</dcterms:created>
  <dcterms:modified xsi:type="dcterms:W3CDTF">2026-09-11T07:49:26Z</dcterms:modified>
</cp:coreProperties>
</file>