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72" r:id="rId10"/>
    <p:sldId id="271" r:id="rId11"/>
    <p:sldId id="264" r:id="rId12"/>
    <p:sldId id="265" r:id="rId13"/>
    <p:sldId id="266" r:id="rId14"/>
    <p:sldId id="277" r:id="rId15"/>
    <p:sldId id="267" r:id="rId16"/>
    <p:sldId id="273" r:id="rId17"/>
    <p:sldId id="268" r:id="rId18"/>
    <p:sldId id="269" r:id="rId19"/>
    <p:sldId id="274" r:id="rId20"/>
    <p:sldId id="275" r:id="rId21"/>
    <p:sldId id="276" r:id="rId22"/>
    <p:sldId id="27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8DFCA-83FB-4847-B603-358CCFA8A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02CEBC-E1D9-40F4-8902-03C2DEABD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A08E3A-4F55-4699-8EDC-59288223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036680-51AD-41AA-9905-723BEEC8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F17EC8-BCC7-4326-A324-E328308D9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9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CEE516-7E95-448F-841E-4221E804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5C6659-F59D-4EEE-B092-FC946DE4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95EC0-6E60-48F8-9724-78A377DE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15642F-2983-44FF-AFE5-1CAE53C2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024FC7-0A4E-468F-A1B2-F7894E56B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21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058E1-E260-4E81-9D8C-7E6F59A03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65D59F-D5AB-4F7F-B7ED-E5E0BAF0F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22E7DB-CFC1-4EB4-A240-0CF0448C2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92BE11-43FB-4958-9173-6D368086E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27FF7C-79DC-41ED-B4EB-51004C287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17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3CE1C-B377-4AE6-9882-E1AA234F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B0FAE9-5E68-47C8-BB84-A9844FF43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999B85-9775-491D-A0BA-B76CB2BAE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5C1A79-6C7B-4C9E-8592-A624FFBED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F6BDE3-5AC7-4DF0-B73E-5E022464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4497B8-E6C6-4B1A-BBE6-8C8D9CD8F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81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F46895-519A-40D3-B791-706CAA5D7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31A71A-72E4-4CF8-9D69-EF2D1E90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2CDCCC-9311-4A60-8C90-1F911E1E0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ACD550-2969-4904-A6ED-F88DAAB4B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4D2CC7-36D7-4D78-8947-683462B82A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7B700B-D228-4A8C-9BB1-61B8FC740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D76B27-9E30-4A91-8B1B-43CDA434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DA31A97-9FE5-4103-9324-4BB4D0D38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4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707CF-B727-49E6-B7F0-1E6EFAE0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52FFE5-88EF-466D-A17C-4B31E3743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3FECAB-6AA1-4556-8756-6F21D5E4D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A5E131-2D4C-4F4F-8E61-FD6F6F08B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69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3B13E4E-4FB8-427D-B89E-DAE2109BA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430ACB4-BB33-481A-BFF2-4946C9C1F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938A7B-7F8E-494E-9233-F42CBD035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61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67DF3-9E25-49DA-957E-BB7063FF2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8E19B-88B1-4CC2-9BDB-0A2C7A628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EEA735-2EDD-429B-85ED-0006EBF8F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0F15E6-E27E-4A49-8A4C-4291A3EC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0AE539-5CD3-48C5-B98C-F6FD0DFD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5A5E48-249D-4721-B6D0-6895ECC55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7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14EC8-D2A6-4BD5-88E3-A61C32A00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264609-08FC-4F2C-96E1-0436A872C1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BFB8F3-9E00-4282-A957-9FB4DE82D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9B8A87-28E8-45D0-B1DA-795099E8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59204D-6750-4995-AD00-D4695303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2D2DE1-EAE7-4517-B71B-1F09CD31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33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1EC39-EAF9-4DFE-A8C4-2D8ADFF3C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B868B9-5F71-4397-9A85-4C85A1D82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8DA6D4-328A-4A79-8823-B7E3A769C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7D278A-55EA-41F7-8030-124C1D42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5C31C6-54F1-4247-B903-090BA6EC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58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6C1CCA-98E5-46E5-B5A4-A54A9CF62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30D767-C1D3-41FD-8A8D-57E1ECD59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DC654B-614F-4885-B507-66E8A356C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239EEF-494C-4505-83D1-78D1DABBC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BA4BFD-9FD7-4B8E-BF11-C795D61A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ED5F5-1679-4CF8-8489-2BD7652F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125D42-6D83-43A6-A85E-B535563A8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F52192-506C-4BE3-9624-704614ECA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2FCDB-DF7F-42DE-96E2-1E82EF45E29A}" type="datetimeFigureOut">
              <a:rPr lang="ru-RU" smtClean="0"/>
              <a:t>14.04.2024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29773F-76E3-4C14-908F-FCEC5F36F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F9356B-EAE3-488B-9783-12299BA08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9B59D-DD55-4753-8B71-6E710FBA9A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96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7C965C-DAC7-4AF0-9BC0-AE638D899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8556" y="1725433"/>
            <a:ext cx="8799443" cy="1784530"/>
          </a:xfrm>
        </p:spPr>
        <p:txBody>
          <a:bodyPr>
            <a:normAutofit fontScale="90000"/>
          </a:bodyPr>
          <a:lstStyle/>
          <a:p>
            <a:br>
              <a:rPr lang="ru-RU" sz="4800" b="1" dirty="0"/>
            </a:br>
            <a:br>
              <a:rPr lang="ru-RU" sz="4800" b="1" dirty="0"/>
            </a:br>
            <a:br>
              <a:rPr lang="ru-RU" sz="4800" b="1" dirty="0"/>
            </a:br>
            <a:br>
              <a:rPr lang="ru-RU" sz="4800" b="1" dirty="0"/>
            </a:b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Великая Отечественная война</a:t>
            </a:r>
            <a:b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Пропавшие без вести…</a:t>
            </a:r>
            <a:b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CB9EBE-9B0E-4064-9DD5-E7194834A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0146" y="3609989"/>
            <a:ext cx="9144000" cy="1655762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посвящается моим прадедам: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Яговкину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Михаилу Петровичу и Кашину Кузьме Ивановичу </a:t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8C7E0F-06F7-408C-8F61-FEEDA7518534}"/>
              </a:ext>
            </a:extLst>
          </p:cNvPr>
          <p:cNvSpPr txBox="1"/>
          <p:nvPr/>
        </p:nvSpPr>
        <p:spPr>
          <a:xfrm>
            <a:off x="7712766" y="5255812"/>
            <a:ext cx="4102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Работу выполнил студент гр.Т-132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Лебедев Алексей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Руководитель: Когыльничан Т.П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A43122-ED3E-402E-B26C-0439807E5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9" y="267942"/>
            <a:ext cx="2110485" cy="1004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798358-7991-44AD-86D9-1C4F8572D3A3}"/>
              </a:ext>
            </a:extLst>
          </p:cNvPr>
          <p:cNvSpPr txBox="1"/>
          <p:nvPr/>
        </p:nvSpPr>
        <p:spPr>
          <a:xfrm>
            <a:off x="8064147" y="254442"/>
            <a:ext cx="41278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580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BD641-DFB8-488D-9E6F-65A221BB5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07" y="1304014"/>
            <a:ext cx="10701793" cy="144713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ru-RU" sz="3100" b="1" dirty="0"/>
            </a:b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Цель работы</a:t>
            </a:r>
            <a: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  <a:t>: установить, в каких боевых операциях участвовали Яговкин Михаил Петрович и Кашин Кузьма Иванович и обстоятельства их гибели. </a:t>
            </a:r>
            <a:br>
              <a:rPr lang="ru-RU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3D6C9-AFE1-4B3B-B052-76D179C45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202" y="3212327"/>
            <a:ext cx="10733598" cy="3419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	Изучить и проанализировать начальный период Великой Отечественной войны.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	Изучить боевой путь Кашина К. И. в составе 568 СП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	Изучить боевой путь 5-й СД, в составе которой воевал Яговкин М.П.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	Провести анкетирование. Сделать выводы.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B41DEC-C5F2-4D98-BEFC-A95FE5F3E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76" y="214685"/>
            <a:ext cx="1887551" cy="10671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C4D6DD-CCCA-45CF-8756-BA067FE6142C}"/>
              </a:ext>
            </a:extLst>
          </p:cNvPr>
          <p:cNvSpPr txBox="1"/>
          <p:nvPr/>
        </p:nvSpPr>
        <p:spPr>
          <a:xfrm>
            <a:off x="8126232" y="246490"/>
            <a:ext cx="3784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</a:p>
        </p:txBody>
      </p:sp>
    </p:spTree>
    <p:extLst>
      <p:ext uri="{BB962C8B-B14F-4D97-AF65-F5344CB8AC3E}">
        <p14:creationId xmlns:p14="http://schemas.microsoft.com/office/powerpoint/2010/main" val="395341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BC787F4-C81D-4BB7-A6D9-EDDF386E4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335"/>
            <a:ext cx="10515600" cy="4794637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Гипотеза: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Яговкин Михаил Петрович погиб в боях при обороне города Калуги в октябре 1941года, Кашин Кузьма Иванович пропал без вести в августе 1943 года, участвуя в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Лиозненской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операции.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Объект исследования: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Военная судьба Яговкина Михаила Петровича и Кашина Кузьмы Ивановича.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Предмет исследования: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Боевой путь Яговкина Михаила Петровича и Кашина Кузьмы Ивановича и обстоятельства их гибели.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8700" algn="l"/>
              </a:tabLst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Методы исследования: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Теоретический и эмпирический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B73A23-226A-4873-B64C-9E07AA6BF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57" y="180471"/>
            <a:ext cx="2337684" cy="1321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53EB6C-10CF-4F32-8B73-3299A0A7F62C}"/>
              </a:ext>
            </a:extLst>
          </p:cNvPr>
          <p:cNvSpPr txBox="1"/>
          <p:nvPr/>
        </p:nvSpPr>
        <p:spPr>
          <a:xfrm>
            <a:off x="7954471" y="258945"/>
            <a:ext cx="3600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Х Учебно- исследовательская конференция «Путь к успеху»</a:t>
            </a:r>
          </a:p>
        </p:txBody>
      </p:sp>
    </p:spTree>
    <p:extLst>
      <p:ext uri="{BB962C8B-B14F-4D97-AF65-F5344CB8AC3E}">
        <p14:creationId xmlns:p14="http://schemas.microsoft.com/office/powerpoint/2010/main" val="351765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C79686-4174-4E73-A030-304F35199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173" y="1319001"/>
            <a:ext cx="10107626" cy="81729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66077A-73E1-4958-899A-2D72EB792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0899"/>
            <a:ext cx="10515600" cy="3636064"/>
          </a:xfrm>
        </p:spPr>
        <p:txBody>
          <a:bodyPr/>
          <a:lstStyle/>
          <a:p>
            <a:pPr marL="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</a:p>
          <a:p>
            <a:pPr marL="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Теоретическая часть</a:t>
            </a:r>
          </a:p>
          <a:p>
            <a:pPr marL="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Практическая  часть </a:t>
            </a:r>
          </a:p>
          <a:p>
            <a:pPr marL="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Опрос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053C37-F0A2-4B45-BBD9-5D52EB8C3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85" y="55660"/>
            <a:ext cx="2574358" cy="10893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08E55B-3984-4641-915C-D93DA45B221F}"/>
              </a:ext>
            </a:extLst>
          </p:cNvPr>
          <p:cNvSpPr txBox="1"/>
          <p:nvPr/>
        </p:nvSpPr>
        <p:spPr>
          <a:xfrm>
            <a:off x="7537837" y="501706"/>
            <a:ext cx="392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</a:t>
            </a:r>
            <a:r>
              <a:rPr lang="ru-RU" b="1" dirty="0"/>
              <a:t>у»</a:t>
            </a:r>
          </a:p>
        </p:txBody>
      </p:sp>
    </p:spTree>
    <p:extLst>
      <p:ext uri="{BB962C8B-B14F-4D97-AF65-F5344CB8AC3E}">
        <p14:creationId xmlns:p14="http://schemas.microsoft.com/office/powerpoint/2010/main" val="2594040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1B346F1-8302-4030-87C9-809ED9DB0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9672" y="1718822"/>
            <a:ext cx="8588863" cy="47813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2BF729-D2F0-42D3-A932-F5B13ADFB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88" y="2521036"/>
            <a:ext cx="10522608" cy="13229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EEF850-7820-4685-9FF0-E846AE8DF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4" y="147644"/>
            <a:ext cx="2234316" cy="9973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FF347-3E8D-451B-966F-1BAD18494A67}"/>
              </a:ext>
            </a:extLst>
          </p:cNvPr>
          <p:cNvSpPr txBox="1"/>
          <p:nvPr/>
        </p:nvSpPr>
        <p:spPr>
          <a:xfrm>
            <a:off x="8165990" y="190832"/>
            <a:ext cx="376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</a:t>
            </a:r>
            <a:r>
              <a:rPr lang="ru-RU" b="1" dirty="0"/>
              <a:t>у»</a:t>
            </a:r>
          </a:p>
        </p:txBody>
      </p:sp>
    </p:spTree>
    <p:extLst>
      <p:ext uri="{BB962C8B-B14F-4D97-AF65-F5344CB8AC3E}">
        <p14:creationId xmlns:p14="http://schemas.microsoft.com/office/powerpoint/2010/main" val="3880056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8D8A0C-0FFD-4421-8930-7DDBD978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3536" y="365125"/>
            <a:ext cx="4420263" cy="1325563"/>
          </a:xfrm>
        </p:spPr>
        <p:txBody>
          <a:bodyPr>
            <a:norm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C58B96-B7D2-4A4B-9737-867E9AE68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588" y="1916263"/>
            <a:ext cx="5812403" cy="4260699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23 июня была создана Ставка Верховного Главнокомандования. Принят Указ о мобилизации военнообязанных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Указом началась мобилизация военнообязанных запаса в Кировской области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A30097-5F5B-45F8-AC28-F459E4EE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67" y="103367"/>
            <a:ext cx="2178719" cy="9700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3B7556-995B-47AE-8C06-B44DAABFC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67" y="1208598"/>
            <a:ext cx="4507749" cy="55683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060B4A-EC9C-4EBE-90CB-438436887FD6}"/>
              </a:ext>
            </a:extLst>
          </p:cNvPr>
          <p:cNvSpPr txBox="1"/>
          <p:nvPr/>
        </p:nvSpPr>
        <p:spPr>
          <a:xfrm>
            <a:off x="8126233" y="238539"/>
            <a:ext cx="373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</a:t>
            </a:r>
          </a:p>
        </p:txBody>
      </p:sp>
    </p:spTree>
    <p:extLst>
      <p:ext uri="{BB962C8B-B14F-4D97-AF65-F5344CB8AC3E}">
        <p14:creationId xmlns:p14="http://schemas.microsoft.com/office/powerpoint/2010/main" val="3480153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60B8A0-441E-488C-84E6-369C4CBD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718" y="1423283"/>
            <a:ext cx="10328082" cy="81103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Кашин Кузьма Иванович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886189-90BD-4D42-8611-BCED7A76C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9976"/>
            <a:ext cx="10515600" cy="430165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	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Родился в деревне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Мокровская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Сунского района Кировской области в 1910 году. 19 августа 1941 года ему исполнился 31 год. Когда началась война, был призван Сунским военкоматом по мобилизации.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Был зачислен  в состав 586-го стрелкового полка 2-й стрелковой роты 1-го стрелкового батальона.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С войны он так и не вернулся.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812EF7-2746-4D09-B910-E768CF1B4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0" y="71563"/>
            <a:ext cx="2421620" cy="1364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15949-1CEC-4A4A-9760-A184DB60D052}"/>
              </a:ext>
            </a:extLst>
          </p:cNvPr>
          <p:cNvSpPr txBox="1"/>
          <p:nvPr/>
        </p:nvSpPr>
        <p:spPr>
          <a:xfrm>
            <a:off x="8158038" y="222638"/>
            <a:ext cx="331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Х Учебно- исследовательская конференция «Путь к успеху»</a:t>
            </a:r>
          </a:p>
        </p:txBody>
      </p:sp>
    </p:spTree>
    <p:extLst>
      <p:ext uri="{BB962C8B-B14F-4D97-AF65-F5344CB8AC3E}">
        <p14:creationId xmlns:p14="http://schemas.microsoft.com/office/powerpoint/2010/main" val="228064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6C898-AFB8-4CF4-85CB-D4AEF82D3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056" y="365126"/>
            <a:ext cx="3688743" cy="77986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7CA668-3D7B-44FB-A9BC-49E87C693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504"/>
            <a:ext cx="10515600" cy="484234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В сентябре 1941 дивизия была отправлена в Вышний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Волочок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, где проходили тяжелые бои, затем под  Калугу.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В боях за Калугу  дивизия понесла большие потери.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Мой прадед -  Кашин Кузьма Иванович -  пропал без вести в боях при обороне города Калуги в октябре 1941 года.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Был признан пропавшим без вести, согласно материалам послевоенного </a:t>
            </a:r>
            <a:r>
              <a:rPr lang="ru-RU" sz="3300" dirty="0" err="1">
                <a:latin typeface="Arial" panose="020B0604020202020204" pitchFamily="34" charset="0"/>
                <a:cs typeface="Arial" panose="020B0604020202020204" pitchFamily="34" charset="0"/>
              </a:rPr>
              <a:t>подворового</a:t>
            </a:r>
            <a:r>
              <a:rPr lang="ru-RU" sz="3300" dirty="0">
                <a:latin typeface="Arial" panose="020B0604020202020204" pitchFamily="34" charset="0"/>
                <a:cs typeface="Arial" panose="020B0604020202020204" pitchFamily="34" charset="0"/>
              </a:rPr>
              <a:t> опроса оборонным ведомством в октябре 1944 года.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65883B-708F-41EC-BB41-B73D9A287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8" y="298122"/>
            <a:ext cx="210939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95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74768B-CDE4-4C90-AB6A-8CB5CED05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6619" y="365126"/>
            <a:ext cx="3617181" cy="724203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конференция «Путь к успеху»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09115D9-04CF-4818-8DDA-ADF7E933A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49" y="1734440"/>
            <a:ext cx="5981079" cy="50331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954FA1-8A43-4138-9718-AB2F58FF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351" y="2512612"/>
            <a:ext cx="5841688" cy="4242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150DC3-55D5-4764-8311-C8D514FB3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21" y="254443"/>
            <a:ext cx="2398989" cy="84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9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52634555-54A0-4DFE-9FB4-78EDEF6E7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345" y="162750"/>
            <a:ext cx="2109399" cy="11888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35C67F-FF28-4086-A718-1C1DD2966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0396"/>
            <a:ext cx="6082210" cy="48819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23C071-2451-4948-AF59-8FA72E66E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433" y="2035660"/>
            <a:ext cx="5831715" cy="48223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4096D3-581A-4FCA-9D89-9DA9F1FE5EE1}"/>
              </a:ext>
            </a:extLst>
          </p:cNvPr>
          <p:cNvSpPr txBox="1"/>
          <p:nvPr/>
        </p:nvSpPr>
        <p:spPr>
          <a:xfrm>
            <a:off x="7863840" y="190832"/>
            <a:ext cx="3681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</a:t>
            </a:r>
            <a:r>
              <a:rPr lang="ru-RU" b="1" dirty="0"/>
              <a:t>Путь к успеху»</a:t>
            </a:r>
          </a:p>
        </p:txBody>
      </p:sp>
    </p:spTree>
    <p:extLst>
      <p:ext uri="{BB962C8B-B14F-4D97-AF65-F5344CB8AC3E}">
        <p14:creationId xmlns:p14="http://schemas.microsoft.com/office/powerpoint/2010/main" val="1793407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9BDD9-24C2-4A32-B243-328D8BB76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882" y="1661822"/>
            <a:ext cx="8721918" cy="1033669"/>
          </a:xfrm>
        </p:spPr>
        <p:txBody>
          <a:bodyPr>
            <a:normAutofit/>
          </a:bodyPr>
          <a:lstStyle/>
          <a:p>
            <a:r>
              <a:rPr lang="ru-RU" sz="3200" b="1" dirty="0"/>
              <a:t>Яговкин Михаил Петрович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9C595D-72DA-45A1-8EE0-10ACE9A6C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6223"/>
            <a:ext cx="10515600" cy="411082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Родился в деревне Заимки  Сунского р-на Кировской области в 1902 году в простой крестьянской семье. 20 марта 1942 года был призван по мобилизации Сунским военкоматом Кировской области в действующую армию.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/>
              <a:t>Был зачислен в ряды 881-го стрелкового полка  39-й армии Калининского фронта.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D02F0-DE6C-4049-868D-78899FC11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907" y="162950"/>
            <a:ext cx="2109399" cy="11888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9602A7-C387-4525-87CD-7EB65C8AC7AA}"/>
              </a:ext>
            </a:extLst>
          </p:cNvPr>
          <p:cNvSpPr txBox="1"/>
          <p:nvPr/>
        </p:nvSpPr>
        <p:spPr>
          <a:xfrm>
            <a:off x="7116417" y="254443"/>
            <a:ext cx="388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</a:t>
            </a:r>
            <a:r>
              <a:rPr lang="ru-RU" b="1" dirty="0"/>
              <a:t>еху»</a:t>
            </a:r>
          </a:p>
        </p:txBody>
      </p:sp>
    </p:spTree>
    <p:extLst>
      <p:ext uri="{BB962C8B-B14F-4D97-AF65-F5344CB8AC3E}">
        <p14:creationId xmlns:p14="http://schemas.microsoft.com/office/powerpoint/2010/main" val="678993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57F5E-E5B0-4738-97FD-368E8ED8C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642" y="365126"/>
            <a:ext cx="3784157" cy="771911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99AD-FB80-4513-B0F8-423A24189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ноябре 1942 года 158-я была переброшена в район западнее    г. Ржева,   участвовала в наступательной операции на Ржевской дуге.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августа 1943 года  - в Смоленской операции. В сентябре 1943 г. — в наступательных боях на Лиозно.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Именно в этом бою, участвуя  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Лиозненской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операции, без вести пропал мой прадед Яговкин Михаил Петрович.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35D994-BDD2-41EA-93DD-32514B29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6" y="178853"/>
            <a:ext cx="210939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0B788-BEC4-45A2-BACA-977A1A20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2176" y="365126"/>
            <a:ext cx="3871623" cy="899131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25D3FAC-19D8-4521-A796-F15323BB0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3610" y="1342976"/>
            <a:ext cx="9545235" cy="55150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E630A4-E8F9-4583-AC99-79E165C60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93" y="329927"/>
            <a:ext cx="2107096" cy="90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8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3626A-9CA9-4601-89EF-B96C8CB99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2035" y="373711"/>
            <a:ext cx="3771943" cy="850790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873CE2A-BBE9-4336-B787-D6764E281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6552" y="2377439"/>
            <a:ext cx="6335448" cy="43970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5106D2-DAAB-47AB-A0DE-5ED2A44E9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6501"/>
            <a:ext cx="5935901" cy="49523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747A57-F548-4B12-9331-659AAB83C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04" y="186804"/>
            <a:ext cx="210939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92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885869-4A84-4A69-9F2C-A09B37F24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365126"/>
            <a:ext cx="3418398" cy="875278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7BAF9DA-DBB5-4920-B03B-CAC2F4F29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16" y="1745641"/>
            <a:ext cx="5582897" cy="36453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41510-9ADA-4553-824D-D45BFBAD2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242" y="3267986"/>
            <a:ext cx="6255685" cy="352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0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F084D-ABF9-44DA-A619-15FE02C64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122" y="1725433"/>
            <a:ext cx="4515678" cy="3085105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Великая Отечественная война  началась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22 июня 1941 года – закончилась  – 8 мая 1945 года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Знают – 87.1%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ECF354E-B36D-41D5-A570-E3D10E8355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079" y="1447135"/>
            <a:ext cx="5255812" cy="5279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2AF175-3988-4A55-923B-C57C470D2A7D}"/>
              </a:ext>
            </a:extLst>
          </p:cNvPr>
          <p:cNvSpPr txBox="1"/>
          <p:nvPr/>
        </p:nvSpPr>
        <p:spPr>
          <a:xfrm>
            <a:off x="7688911" y="262394"/>
            <a:ext cx="4055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Х Учебно- исследовательская конференция «Путь к успеху»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2D620A-D3D8-4133-B660-6D06AFBA7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63" y="210659"/>
            <a:ext cx="2109399" cy="95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07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30D7E-1716-42BD-B678-CA2B1076E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481" y="309466"/>
            <a:ext cx="4992757" cy="4461317"/>
          </a:xfrm>
        </p:spPr>
        <p:txBody>
          <a:bodyPr>
            <a:normAutofit/>
          </a:bodyPr>
          <a:lstStyle/>
          <a:p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 годы войны погибло 250 000 кировчан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Знают – 67,1 %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2F9530-35B0-4811-A34D-5FD42E868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93" y="210658"/>
            <a:ext cx="2109399" cy="966135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311C01E0-EA5C-4992-B746-A677FD0EA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7117" y="1404206"/>
            <a:ext cx="5879727" cy="54145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331742-290E-481C-B360-024E5F5839D1}"/>
              </a:ext>
            </a:extLst>
          </p:cNvPr>
          <p:cNvSpPr txBox="1"/>
          <p:nvPr/>
        </p:nvSpPr>
        <p:spPr>
          <a:xfrm>
            <a:off x="7744570" y="318052"/>
            <a:ext cx="4126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</a:t>
            </a:r>
            <a:r>
              <a:rPr lang="ru-RU" b="1" dirty="0"/>
              <a:t>у»</a:t>
            </a:r>
          </a:p>
        </p:txBody>
      </p:sp>
    </p:spTree>
    <p:extLst>
      <p:ext uri="{BB962C8B-B14F-4D97-AF65-F5344CB8AC3E}">
        <p14:creationId xmlns:p14="http://schemas.microsoft.com/office/powerpoint/2010/main" val="242302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003FF-7157-44FD-8902-6B00E5899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5728" y="2138901"/>
            <a:ext cx="4778071" cy="4150581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фронт из Кировской области за все годы войны ушло  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600000 человек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Знают – 71,4%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FFC6EE-2404-42D3-84C8-1BD2A6D12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98" y="1261081"/>
            <a:ext cx="5398599" cy="55969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A41603-AD50-40FE-B720-DD28A316D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40" y="0"/>
            <a:ext cx="2109399" cy="11888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1176A1-BB5A-40A4-9428-3EB52442457B}"/>
              </a:ext>
            </a:extLst>
          </p:cNvPr>
          <p:cNvSpPr txBox="1"/>
          <p:nvPr/>
        </p:nvSpPr>
        <p:spPr>
          <a:xfrm>
            <a:off x="7760473" y="190832"/>
            <a:ext cx="4037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</a:p>
        </p:txBody>
      </p:sp>
    </p:spTree>
    <p:extLst>
      <p:ext uri="{BB962C8B-B14F-4D97-AF65-F5344CB8AC3E}">
        <p14:creationId xmlns:p14="http://schemas.microsoft.com/office/powerpoint/2010/main" val="3903642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96A2C-9EB9-4935-9A42-6FC0E1AF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7634" y="2178657"/>
            <a:ext cx="4436165" cy="3132814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 12 часов дня 22 июня 1941 года -  Молотов В.М.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Знают – 85,5%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знают – 14,5%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знают  - 33%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58C9692-B3F6-4F97-96C9-23B9D1026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799" y="2048262"/>
            <a:ext cx="4416961" cy="43513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DC5882-DFA4-40ED-814D-BC50F3378D4E}"/>
              </a:ext>
            </a:extLst>
          </p:cNvPr>
          <p:cNvSpPr txBox="1"/>
          <p:nvPr/>
        </p:nvSpPr>
        <p:spPr>
          <a:xfrm>
            <a:off x="7792278" y="262393"/>
            <a:ext cx="381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1C4E2E-120B-4089-9F43-7F869551E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00" y="234511"/>
            <a:ext cx="210939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13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4FCD6-2744-4304-A032-CBBE8828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950" y="2297927"/>
            <a:ext cx="4650850" cy="240924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Были – 60,9 %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Нет – 11,6%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знают – 25%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3B3931F-24E3-4881-8A87-743816F4D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57828"/>
            <a:ext cx="5748793" cy="57154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875B2D-91A0-4230-8609-24D34CC51E01}"/>
              </a:ext>
            </a:extLst>
          </p:cNvPr>
          <p:cNvSpPr txBox="1"/>
          <p:nvPr/>
        </p:nvSpPr>
        <p:spPr>
          <a:xfrm>
            <a:off x="8118282" y="294198"/>
            <a:ext cx="372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</a:t>
            </a:r>
            <a:r>
              <a:rPr lang="ru-RU" b="1" dirty="0"/>
              <a:t>«Путь к успеху»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14C833-F07B-43C4-BFEA-593101F01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53" y="91388"/>
            <a:ext cx="2109399" cy="88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43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2A406-AE45-45B5-BD5C-2AAD0685B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978" y="1892409"/>
            <a:ext cx="4165821" cy="427780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Знают об их судьбе – 53,6%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знают – 46,4%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7C6B070-39EE-4E38-84C9-B09C03112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52939"/>
            <a:ext cx="6174968" cy="5705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3F2576-D3C1-4B54-9340-F596812FB783}"/>
              </a:ext>
            </a:extLst>
          </p:cNvPr>
          <p:cNvSpPr txBox="1"/>
          <p:nvPr/>
        </p:nvSpPr>
        <p:spPr>
          <a:xfrm>
            <a:off x="7617351" y="270344"/>
            <a:ext cx="3760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</a:t>
            </a:r>
            <a:r>
              <a:rPr lang="ru-RU" b="1" dirty="0"/>
              <a:t>ь к успеху»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30F70A-1270-40B4-BEBD-99266D80A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99" y="91388"/>
            <a:ext cx="2109399" cy="95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84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9AB8A9-91DE-46C4-8F45-430055C3F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5544" y="365126"/>
            <a:ext cx="3768256" cy="700350"/>
          </a:xfrm>
        </p:spPr>
        <p:txBody>
          <a:bodyPr>
            <a:normAutofit fontScale="90000"/>
          </a:bodyPr>
          <a:lstStyle/>
          <a:p>
            <a:br>
              <a:rPr lang="ru-RU" sz="2000" dirty="0"/>
            </a:br>
            <a:br>
              <a:rPr lang="ru-RU" sz="2000" dirty="0"/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Х Учебно- исследовательская конференция «Путь к успеху»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598C6D-C720-4906-AF99-51A48F817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90" y="1534602"/>
            <a:ext cx="11107310" cy="5144493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5100" dirty="0">
                <a:latin typeface="Arial" panose="020B0604020202020204" pitchFamily="34" charset="0"/>
                <a:cs typeface="Arial" panose="020B0604020202020204" pitchFamily="34" charset="0"/>
              </a:rPr>
              <a:t>Таким </a:t>
            </a:r>
            <a:r>
              <a:rPr lang="ru-RU" sz="4500" dirty="0">
                <a:latin typeface="Arial" panose="020B0604020202020204" pitchFamily="34" charset="0"/>
                <a:cs typeface="Arial" panose="020B0604020202020204" pitchFamily="34" charset="0"/>
              </a:rPr>
              <a:t>образом, предположение о том, что мой прадед Кашин Кузьма Иванович пропал без вести, подтверждается подлинными документами, содержащимися на портале «Память народа». </a:t>
            </a:r>
          </a:p>
          <a:p>
            <a:endParaRPr lang="ru-RU" dirty="0"/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5100" dirty="0">
                <a:latin typeface="Arial" panose="020B0604020202020204" pitchFamily="34" charset="0"/>
                <a:cs typeface="Arial" panose="020B0604020202020204" pitchFamily="34" charset="0"/>
              </a:rPr>
              <a:t>Так же подтвердилось участие моего прадеда Яговкина Михаила Петровича в боевых действиях  в составе 881-го стрелкового полка и сообщение о том, что он пропал без вести, подлинными документами, содержащимися на портале «Память народа».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ru-RU" dirty="0"/>
          </a:p>
          <a:p>
            <a:pPr marL="0" indent="0">
              <a:buNone/>
            </a:pPr>
            <a:r>
              <a:rPr lang="ru-RU" sz="5900" dirty="0"/>
              <a:t>Цель достигнута. Гипотеза подтвердилась.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6641F-852B-4CE5-8BC9-4CB9CB4BF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58" y="210657"/>
            <a:ext cx="210939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573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856</Words>
  <Application>Microsoft Office PowerPoint</Application>
  <PresentationFormat>Широкоэкранный</PresentationFormat>
  <Paragraphs>75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    Великая Отечественная война Пропавшие без вести… </vt:lpstr>
      <vt:lpstr> Цель работы: установить, в каких боевых операциях участвовали Яговкин Михаил Петрович и Кашин Кузьма Иванович и обстоятельства их гибели.  </vt:lpstr>
      <vt:lpstr>Презентация PowerPoint</vt:lpstr>
      <vt:lpstr>Содержание</vt:lpstr>
      <vt:lpstr>Презентация PowerPoint</vt:lpstr>
      <vt:lpstr> </vt:lpstr>
      <vt:lpstr>Кашин Кузьма Иванович</vt:lpstr>
      <vt:lpstr>Х Учебно- исследовательская конференция «Путь к успеху</vt:lpstr>
      <vt:lpstr>Х Учебно- исследовательская конференция «Путь к успеху» </vt:lpstr>
      <vt:lpstr>Презентация PowerPoint</vt:lpstr>
      <vt:lpstr>Яговкин Михаил Петрович </vt:lpstr>
      <vt:lpstr>Х Учебно- исследовательская конференция «Путь к успеху</vt:lpstr>
      <vt:lpstr>Х Учебно- исследовательская конференция «Путь к успеху»</vt:lpstr>
      <vt:lpstr>Х Учебно- исследовательская конференция «Путь к успеху </vt:lpstr>
      <vt:lpstr>Х Учебно- исследовательская конференция «Путь к успеху </vt:lpstr>
      <vt:lpstr>Великая Отечественная война  началась  22 июня 1941 года – закончилась  – 8 мая 1945 года   Знают – 87.1% </vt:lpstr>
      <vt:lpstr>   За годы войны погибло 250 000 кировчан  Знают – 67,1 %</vt:lpstr>
      <vt:lpstr>На фронт из Кировской области за все годы войны ушло     600000 человек  Знают – 71,4% </vt:lpstr>
      <vt:lpstr>В 12 часов дня 22 июня 1941 года -  Молотов В.М.  Знают – 85,5% Не знают – 14,5% Не знают  - 33% </vt:lpstr>
      <vt:lpstr>Были – 60,9 %   Нет – 11,6%  Не знают – 25%</vt:lpstr>
      <vt:lpstr>Знают об их судьбе – 53,6%     Не знают – 46,4%</vt:lpstr>
      <vt:lpstr>  Х Учебно- исследовательская конференция «Путь к успеху»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Отечественная война Пропавшие без вести….  </dc:title>
  <dc:creator>Когыльничан Татьяна Петровна</dc:creator>
  <cp:lastModifiedBy>Когыльничан Татьяна Петровна</cp:lastModifiedBy>
  <cp:revision>4</cp:revision>
  <dcterms:created xsi:type="dcterms:W3CDTF">2024-04-01T05:23:53Z</dcterms:created>
  <dcterms:modified xsi:type="dcterms:W3CDTF">2024-04-14T17:04:11Z</dcterms:modified>
</cp:coreProperties>
</file>