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5" r:id="rId3"/>
    <p:sldId id="257" r:id="rId4"/>
    <p:sldId id="264" r:id="rId5"/>
    <p:sldId id="258" r:id="rId6"/>
    <p:sldId id="259" r:id="rId7"/>
    <p:sldId id="270" r:id="rId8"/>
    <p:sldId id="266" r:id="rId9"/>
    <p:sldId id="260" r:id="rId10"/>
    <p:sldId id="268" r:id="rId11"/>
    <p:sldId id="261" r:id="rId12"/>
    <p:sldId id="262" r:id="rId13"/>
    <p:sldId id="263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F312CE-0108-4ABE-999E-7DEF3848D743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AE8A7-AB48-4AD2-BE76-2437C7E77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285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14.10.2026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44824"/>
            <a:ext cx="7054552" cy="997967"/>
          </a:xfrm>
        </p:spPr>
        <p:txBody>
          <a:bodyPr/>
          <a:lstStyle/>
          <a:p>
            <a:pPr algn="ctr"/>
            <a:r>
              <a:rPr lang="ru-RU" sz="2800" b="1" u="sng" dirty="0">
                <a:latin typeface="Times New Roman" pitchFamily="18" charset="0"/>
                <a:cs typeface="Times New Roman" pitchFamily="18" charset="0"/>
              </a:rPr>
              <a:t>Моя профессия – мое будущее</a:t>
            </a:r>
            <a:br>
              <a:rPr lang="ru-RU" sz="2800" b="1" u="sng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u="sng" dirty="0">
                <a:latin typeface="Times New Roman" pitchFamily="18" charset="0"/>
                <a:cs typeface="Times New Roman" pitchFamily="18" charset="0"/>
              </a:rPr>
              <a:t>«Поварское и кондитерское дело»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18272" y="5013176"/>
            <a:ext cx="4104456" cy="1377280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Выполнили: Студентки группы №21</a:t>
            </a:r>
          </a:p>
          <a:p>
            <a:pPr algn="r"/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Абрамовских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М.М.</a:t>
            </a:r>
          </a:p>
          <a:p>
            <a:pPr algn="r"/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Мельницына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А.Е.</a:t>
            </a:r>
          </a:p>
          <a:p>
            <a:pPr algn="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Руководитель: Портнягина Т.Н.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57356" y="214290"/>
            <a:ext cx="6665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ГБПОУ «Челябинский колледж индустриальных технологий «Профи» имени Я.П. Осадчего»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207" cy="1584176"/>
          </a:xfrm>
          <a:prstGeom prst="ellipse">
            <a:avLst/>
          </a:prstGeom>
          <a:ln w="9525">
            <a:solidFill>
              <a:sysClr val="window" lastClr="FFFFFF">
                <a:lumMod val="50000"/>
              </a:sysClr>
            </a:solidFill>
            <a:miter lim="800000"/>
            <a:headEnd/>
            <a:tailEnd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295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7620000" cy="1468760"/>
          </a:xfrm>
        </p:spPr>
        <p:txBody>
          <a:bodyPr/>
          <a:lstStyle/>
          <a:p>
            <a:pPr marL="11430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Земля и потому еще щедра, что в мире существуют повара. Благословенны их простые судьбы, а руки как и помыслы чисты. Профессия у них - добро по сути: злой человек не станет у плиты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413495"/>
            <a:ext cx="6277372" cy="419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9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3467"/>
            <a:ext cx="7334280" cy="1143000"/>
          </a:xfrm>
        </p:spPr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Технолог общественного питания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052736"/>
            <a:ext cx="7632848" cy="2304256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Мы студентки технологического отделения. </a:t>
            </a:r>
          </a:p>
          <a:p>
            <a:pPr marL="11430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Наша будущая специальность – технолог общественного</a:t>
            </a:r>
          </a:p>
          <a:p>
            <a:pPr marL="11430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питания.</a:t>
            </a:r>
          </a:p>
          <a:p>
            <a:pPr marL="11430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нашей презентации мы объясним, почему выбрали</a:t>
            </a:r>
          </a:p>
          <a:p>
            <a:pPr marL="11430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эту специальность и возможно кому-то поможем</a:t>
            </a:r>
          </a:p>
          <a:p>
            <a:pPr marL="11430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определиться с выбором в будущем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59" y="3518173"/>
            <a:ext cx="4996589" cy="333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68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История возникновения профессии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7620000" cy="506003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Профессия технолога по приготовлению пищи существует очень давно, хотя название этой профессии появилась сравнительно недавно. Еще в Древней Греции возник культ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Акслепия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мифического врача целителя. Его дочь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Гигея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считалась покровительницей науки о здоровье, а верной помощницей их была кухарка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Кулина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Она стала покровительницей поварского дела, получившего название "кулинария"). Записи различных рецептов встречаются в письменных памятниках Вавилона, Египта, Китая. Большое развитие кулинария получила на древнем Востоке. </a:t>
            </a:r>
          </a:p>
          <a:p>
            <a:pPr>
              <a:buFont typeface="Wingdings" pitchFamily="2" charset="2"/>
              <a:buChar char="v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России кулинария как наука возникла лишь в конце 18-го века. С этим же событием связано появление предприятий внедомашнего питания именно в это время и появляются люди, которые одновременно управляли подобными заведениями и следили за приготовлением пищи.</a:t>
            </a:r>
          </a:p>
        </p:txBody>
      </p:sp>
    </p:spTree>
    <p:extLst>
      <p:ext uri="{BB962C8B-B14F-4D97-AF65-F5344CB8AC3E}">
        <p14:creationId xmlns:p14="http://schemas.microsoft.com/office/powerpoint/2010/main" val="3104441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087544" cy="764704"/>
          </a:xfrm>
        </p:spPr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Что представляет собой профессия технолога ?</a:t>
            </a:r>
            <a:br>
              <a:rPr lang="ru-RU" b="1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/>
        </p:blipFill>
        <p:spPr>
          <a:xfrm>
            <a:off x="607336" y="4078884"/>
            <a:ext cx="2353103" cy="235310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640338" y="1124744"/>
            <a:ext cx="2348880" cy="23488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62819" y="2708920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Технолог общественного питания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это специалист по разработке, производству и контролю за качеством кулинарной и кондитерской продукции на предприятиях общественного питания.</a:t>
            </a:r>
          </a:p>
        </p:txBody>
      </p:sp>
    </p:spTree>
    <p:extLst>
      <p:ext uri="{BB962C8B-B14F-4D97-AF65-F5344CB8AC3E}">
        <p14:creationId xmlns:p14="http://schemas.microsoft.com/office/powerpoint/2010/main" val="3458108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Обязанности технолога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556792"/>
            <a:ext cx="76200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Организует производство (размещает оборудование,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обучает правилам пользования )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Составляет меню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Распределяет обязанности между поварами и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контролирует их работу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Разрабатывает новые рецептуры, оформляя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соответствующие нормативные документы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Изучает новые тенденции на рынке общепита и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координирует работу в соответствии с ними</a:t>
            </a:r>
          </a:p>
        </p:txBody>
      </p:sp>
    </p:spTree>
    <p:extLst>
      <p:ext uri="{BB962C8B-B14F-4D97-AF65-F5344CB8AC3E}">
        <p14:creationId xmlns:p14="http://schemas.microsoft.com/office/powerpoint/2010/main" val="1175527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Обязанности технолога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Предлагает новый ассортимент блюд с целью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повышения спроса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Контролирует соблюдение санитарных норм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Составляет технологические карты новых блюд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Осуществляет своевременное снабжение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производства сырьем, инструментами, инвентарем</a:t>
            </a:r>
          </a:p>
        </p:txBody>
      </p:sp>
    </p:spTree>
    <p:extLst>
      <p:ext uri="{BB962C8B-B14F-4D97-AF65-F5344CB8AC3E}">
        <p14:creationId xmlns:p14="http://schemas.microsoft.com/office/powerpoint/2010/main" val="3619952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Требования к личностным качествам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933056"/>
            <a:ext cx="3723148" cy="258660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6660232" cy="5304656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-высокая чувствительность к оттенкам запахов и вкусов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-правильное цветоразличение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-хороший объемный и линейный глазомер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-тактильная чувствительность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-хорошая память (кратковременная, долговременная, зрительная)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-высокий уровень распределения и переключения внимания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-чистоплотность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-эмоциональная устойчивость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-творческие способности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-эстетический вкус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-аккуратность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 требовательность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 коммуникабельность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-организаторские способности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 ответственность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-физическая выносливость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-честность, порядочность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995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Место работы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Рестораны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Кафе , кафетерии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Столовые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Бары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Пекарни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Заготовочные фабрики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Кондитерские и молочные комбинаты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Мясоперерабатывающие комбинаты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000366"/>
            <a:ext cx="2232248" cy="16234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643696"/>
            <a:ext cx="1948665" cy="13121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5229200"/>
            <a:ext cx="13335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7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Плюсы и минусы специальности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355160" cy="1684784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Плюсы: </a:t>
            </a:r>
          </a:p>
          <a:p>
            <a:pPr>
              <a:buClr>
                <a:schemeClr val="tx1"/>
              </a:buClr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Постоянная востребованность на рынке труда, </a:t>
            </a:r>
          </a:p>
          <a:p>
            <a:pPr>
              <a:buClr>
                <a:schemeClr val="tx1"/>
              </a:buClr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относительно высокий уровень зарплаты,</a:t>
            </a:r>
          </a:p>
          <a:p>
            <a:pPr>
              <a:buClr>
                <a:schemeClr val="tx1"/>
              </a:buClr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авторитетная должность в общественном питании.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3501008"/>
            <a:ext cx="74888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Минусы: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Высокая ответственность за результаты работ других людей (поваров, кондитеров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.);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ответственность за результаты проверок надзорных органов: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Роспотребнадзора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Ветнадзора, органов сертификации в части технологии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122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Почему мы выбрали эту профессию?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2276872"/>
            <a:ext cx="4392488" cy="2880320"/>
          </a:xfrm>
        </p:spPr>
        <p:txBody>
          <a:bodyPr>
            <a:normAutofit fontScale="92500"/>
          </a:bodyPr>
          <a:lstStyle/>
          <a:p>
            <a:pPr marL="114300" indent="0">
              <a:spcBef>
                <a:spcPts val="0"/>
              </a:spcBef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Анастасия: «Я давно хотела стать 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тем, кто будет не только делать 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открытия, но и радовать людей 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своей деятельностью!»</a:t>
            </a:r>
          </a:p>
          <a:p>
            <a:pPr marL="114300" indent="0">
              <a:spcBef>
                <a:spcPts val="0"/>
              </a:spcBef>
              <a:buNone/>
            </a:pP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Мария: «При выборе профессии я, 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как любой другой человек 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опиралась на свои качества и возможности!»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32856"/>
            <a:ext cx="3648405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27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Анастасия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Мельницына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6"/>
            <a:ext cx="3600450" cy="4800600"/>
          </a:xfrm>
        </p:spPr>
      </p:pic>
      <p:sp>
        <p:nvSpPr>
          <p:cNvPr id="5" name="TextBox 4"/>
          <p:cNvSpPr txBox="1"/>
          <p:nvPr/>
        </p:nvSpPr>
        <p:spPr>
          <a:xfrm>
            <a:off x="4359843" y="1700808"/>
            <a:ext cx="39604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«Об этой профессии я думала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достаточно долго. Взвешивала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все плюсы и минусы. На мой взгляд, профессия технолога общественного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питания интересная, и более сложная и ответственная, чем другие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профессии сферы обслуживания.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Так же профессия предполагает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знание мировых блюд, их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историю происхождения. Меня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это очень увлекает.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Я считаю, что сделала правильный выбор!!!»</a:t>
            </a:r>
          </a:p>
        </p:txBody>
      </p:sp>
    </p:spTree>
    <p:extLst>
      <p:ext uri="{BB962C8B-B14F-4D97-AF65-F5344CB8AC3E}">
        <p14:creationId xmlns:p14="http://schemas.microsoft.com/office/powerpoint/2010/main" val="2621000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Абрамовских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Мария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2776"/>
            <a:ext cx="3604895" cy="4800600"/>
          </a:xfrm>
        </p:spPr>
      </p:pic>
      <p:sp>
        <p:nvSpPr>
          <p:cNvPr id="5" name="TextBox 4"/>
          <p:cNvSpPr txBox="1"/>
          <p:nvPr/>
        </p:nvSpPr>
        <p:spPr>
          <a:xfrm>
            <a:off x="4083466" y="2132856"/>
            <a:ext cx="43924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Уже с самого детства я любила готовить,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 знала что меня ждёт впереди.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 даже не хотела думать и выбирать куда мне пойти учиться после школы. Я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знала «Я ИДУ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ЧТПиГХ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!».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Никогда не жалела и не буду жалеть о том, что выбрала специальность «Технолог общественного питания» потому что: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хочу готовить блюда высокого качества.</a:t>
            </a:r>
          </a:p>
        </p:txBody>
      </p:sp>
    </p:spTree>
    <p:extLst>
      <p:ext uri="{BB962C8B-B14F-4D97-AF65-F5344CB8AC3E}">
        <p14:creationId xmlns:p14="http://schemas.microsoft.com/office/powerpoint/2010/main" val="1106786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Всё что ты делаешь – делай хорошо!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Мы уверены, что преподаватели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ЧТПиГХ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будут гордиться теми, над кем упорно работали и учили быть лучшими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852936"/>
            <a:ext cx="5724128" cy="357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2841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73</TotalTime>
  <Words>521</Words>
  <Application>Microsoft Office PowerPoint</Application>
  <PresentationFormat>Экран (4:3)</PresentationFormat>
  <Paragraphs>83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</vt:lpstr>
      <vt:lpstr>Times New Roman</vt:lpstr>
      <vt:lpstr>Wingdings</vt:lpstr>
      <vt:lpstr>Соседство</vt:lpstr>
      <vt:lpstr>Моя профессия – мое будущее «Поварское и кондитерское дело»</vt:lpstr>
      <vt:lpstr>Презентация PowerPoint</vt:lpstr>
      <vt:lpstr>Технолог общественного питания</vt:lpstr>
      <vt:lpstr>История возникновения профессии</vt:lpstr>
      <vt:lpstr>Что представляет собой профессия технолога ? </vt:lpstr>
      <vt:lpstr>Обязанности технолога</vt:lpstr>
      <vt:lpstr>Обязанности технолога</vt:lpstr>
      <vt:lpstr>Требования к личностным качествам</vt:lpstr>
      <vt:lpstr>Место работы</vt:lpstr>
      <vt:lpstr>Плюсы и минусы специальности</vt:lpstr>
      <vt:lpstr>Почему мы выбрали эту профессию?</vt:lpstr>
      <vt:lpstr>Анастасия Мельницына</vt:lpstr>
      <vt:lpstr>Абрамовских Мария</vt:lpstr>
      <vt:lpstr>Всё что ты делаешь – делай хорошо!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профессия – мое будущее «Поварское и кондитерское дело»</dc:title>
  <dc:creator>Мария</dc:creator>
  <cp:lastModifiedBy>Преподаватель ЧелКИТ "Профи"</cp:lastModifiedBy>
  <cp:revision>10</cp:revision>
  <dcterms:created xsi:type="dcterms:W3CDTF">2022-02-06T11:42:22Z</dcterms:created>
  <dcterms:modified xsi:type="dcterms:W3CDTF">2026-10-14T08:06:08Z</dcterms:modified>
</cp:coreProperties>
</file>