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tags/tag1.xml" ContentType="application/vnd.openxmlformats-officedocument.presentationml.tags+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0" r:id="rId1"/>
  </p:sldMasterIdLst>
  <p:notesMasterIdLst>
    <p:notesMasterId r:id="rId29"/>
  </p:notesMasterIdLst>
  <p:sldIdLst>
    <p:sldId id="281" r:id="rId2"/>
    <p:sldId id="258" r:id="rId3"/>
    <p:sldId id="300" r:id="rId4"/>
    <p:sldId id="283" r:id="rId5"/>
    <p:sldId id="301" r:id="rId6"/>
    <p:sldId id="286" r:id="rId7"/>
    <p:sldId id="287" r:id="rId8"/>
    <p:sldId id="288" r:id="rId9"/>
    <p:sldId id="289" r:id="rId10"/>
    <p:sldId id="309" r:id="rId11"/>
    <p:sldId id="302" r:id="rId12"/>
    <p:sldId id="304" r:id="rId13"/>
    <p:sldId id="294" r:id="rId14"/>
    <p:sldId id="299" r:id="rId15"/>
    <p:sldId id="310" r:id="rId16"/>
    <p:sldId id="311" r:id="rId17"/>
    <p:sldId id="312" r:id="rId18"/>
    <p:sldId id="319" r:id="rId19"/>
    <p:sldId id="318" r:id="rId20"/>
    <p:sldId id="320" r:id="rId21"/>
    <p:sldId id="321" r:id="rId22"/>
    <p:sldId id="314" r:id="rId23"/>
    <p:sldId id="315" r:id="rId24"/>
    <p:sldId id="316" r:id="rId25"/>
    <p:sldId id="328" r:id="rId26"/>
    <p:sldId id="329" r:id="rId27"/>
    <p:sldId id="268" r:id="rId28"/>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663300"/>
    <a:srgbClr val="99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5620"/>
    <p:restoredTop sz="94660"/>
  </p:normalViewPr>
  <p:slideViewPr>
    <p:cSldViewPr>
      <p:cViewPr>
        <p:scale>
          <a:sx n="66" d="100"/>
          <a:sy n="66" d="100"/>
        </p:scale>
        <p:origin x="-1698" y="-38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pPr>
              <a:defRPr/>
            </a:pPr>
            <a:fld id="{08523E1D-6015-479C-A53D-7F18F4AF8494}" type="datetimeFigureOut">
              <a:rPr lang="ru-RU"/>
              <a:pPr>
                <a:defRPr/>
              </a:pPr>
              <a:t>14.06.2016</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pPr>
              <a:defRPr/>
            </a:pPr>
            <a:fld id="{05596CA3-3559-4E4D-AD08-A8BF87B2C936}" type="slidenum">
              <a:rPr lang="ru-RU"/>
              <a:pPr>
                <a:defRPr/>
              </a:pPr>
              <a:t>‹#›</a:t>
            </a:fld>
            <a:endParaRPr 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Образ слайда 1"/>
          <p:cNvSpPr>
            <a:spLocks noGrp="1" noRot="1" noChangeAspect="1" noTextEdit="1"/>
          </p:cNvSpPr>
          <p:nvPr>
            <p:ph type="sldImg"/>
          </p:nvPr>
        </p:nvSpPr>
        <p:spPr bwMode="auto">
          <a:noFill/>
          <a:ln>
            <a:solidFill>
              <a:srgbClr val="000000"/>
            </a:solidFill>
            <a:miter lim="800000"/>
            <a:headEnd/>
            <a:tailEnd/>
          </a:ln>
        </p:spPr>
      </p:sp>
      <p:sp>
        <p:nvSpPr>
          <p:cNvPr id="33795" name="Заметки 2"/>
          <p:cNvSpPr>
            <a:spLocks noGrp="1"/>
          </p:cNvSpPr>
          <p:nvPr>
            <p:ph type="body" idx="1"/>
          </p:nvPr>
        </p:nvSpPr>
        <p:spPr bwMode="auto">
          <a:noFill/>
        </p:spPr>
        <p:txBody>
          <a:bodyPr wrap="square" numCol="1" anchor="t" anchorCtr="0" compatLnSpc="1">
            <a:prstTxWarp prst="textNoShape">
              <a:avLst/>
            </a:prstTxWarp>
          </a:bodyPr>
          <a:lstStyle/>
          <a:p>
            <a:endParaRPr lang="ru-RU" smtClean="0"/>
          </a:p>
        </p:txBody>
      </p:sp>
      <p:sp>
        <p:nvSpPr>
          <p:cNvPr id="33796" name="Номер слайда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AC75EBC-3808-40E2-8E80-48488552A58D}" type="slidenum">
              <a:rPr lang="ru-RU" smtClean="0"/>
              <a:pPr/>
              <a:t>14</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ru-RU" smtClean="0"/>
              <a:t>Образец заголовка</a:t>
            </a:r>
            <a:endParaRPr lang="en-US"/>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Дата 13"/>
          <p:cNvSpPr>
            <a:spLocks noGrp="1"/>
          </p:cNvSpPr>
          <p:nvPr>
            <p:ph type="dt" sz="half" idx="10"/>
          </p:nvPr>
        </p:nvSpPr>
        <p:spPr/>
        <p:txBody>
          <a:bodyPr/>
          <a:lstStyle>
            <a:lvl1pPr>
              <a:defRPr/>
            </a:lvl1pPr>
          </a:lstStyle>
          <a:p>
            <a:pPr>
              <a:defRPr/>
            </a:pPr>
            <a:fld id="{E7B2ABC9-3476-4E5E-9EA7-B88D9A6561C5}" type="datetimeFigureOut">
              <a:rPr lang="ru-RU"/>
              <a:pPr>
                <a:defRPr/>
              </a:pPr>
              <a:t>14.06.2016</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3BCF2F17-599D-4E21-82E4-77309399340A}" type="slidenum">
              <a:rPr lang="ru-RU"/>
              <a:pPr>
                <a:defRPr/>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309B7981-4A8A-4EEC-894D-6044136FD2C4}" type="datetimeFigureOut">
              <a:rPr lang="ru-RU"/>
              <a:pPr>
                <a:defRPr/>
              </a:pPr>
              <a:t>14.06.2016</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BAD90F77-4428-4DDD-BDC2-CD771D53EE8E}" type="slidenum">
              <a:rPr lang="ru-RU"/>
              <a:pPr>
                <a:defRPr/>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13"/>
          <p:cNvSpPr>
            <a:spLocks noGrp="1"/>
          </p:cNvSpPr>
          <p:nvPr>
            <p:ph type="dt" sz="half" idx="10"/>
          </p:nvPr>
        </p:nvSpPr>
        <p:spPr/>
        <p:txBody>
          <a:bodyPr/>
          <a:lstStyle>
            <a:lvl1pPr>
              <a:defRPr/>
            </a:lvl1pPr>
          </a:lstStyle>
          <a:p>
            <a:pPr>
              <a:defRPr/>
            </a:pPr>
            <a:fld id="{D43C2848-E410-49AE-BACA-751EBBD28FDB}" type="datetimeFigureOut">
              <a:rPr lang="ru-RU"/>
              <a:pPr>
                <a:defRPr/>
              </a:pPr>
              <a:t>14.06.2016</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891E34BB-B7CB-4B9E-AA87-9067F05E909B}" type="slidenum">
              <a:rPr lang="ru-RU"/>
              <a:pPr>
                <a:defRPr/>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3"/>
          <p:cNvSpPr>
            <a:spLocks noGrp="1"/>
          </p:cNvSpPr>
          <p:nvPr>
            <p:ph type="dt" sz="half" idx="10"/>
          </p:nvPr>
        </p:nvSpPr>
        <p:spPr/>
        <p:txBody>
          <a:bodyPr/>
          <a:lstStyle>
            <a:lvl1pPr>
              <a:defRPr/>
            </a:lvl1pPr>
          </a:lstStyle>
          <a:p>
            <a:pPr>
              <a:defRPr/>
            </a:pPr>
            <a:fld id="{0EAAC172-7D04-4BF1-A12C-D9951D7AE2E3}" type="datetimeFigureOut">
              <a:rPr lang="ru-RU"/>
              <a:pPr>
                <a:defRPr/>
              </a:pPr>
              <a:t>14.06.2016</a:t>
            </a:fld>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pPr>
              <a:defRPr/>
            </a:pPr>
            <a:fld id="{EDEC8D69-C687-4942-92A5-F47EEDFF8B6F}" type="slidenum">
              <a:rPr lang="ru-RU"/>
              <a:pPr>
                <a:defRPr/>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13"/>
          <p:cNvSpPr>
            <a:spLocks noGrp="1"/>
          </p:cNvSpPr>
          <p:nvPr>
            <p:ph type="dt" sz="half" idx="10"/>
          </p:nvPr>
        </p:nvSpPr>
        <p:spPr/>
        <p:txBody>
          <a:bodyPr/>
          <a:lstStyle>
            <a:lvl1pPr>
              <a:defRPr/>
            </a:lvl1pPr>
          </a:lstStyle>
          <a:p>
            <a:pPr>
              <a:defRPr/>
            </a:pPr>
            <a:fld id="{B177C9F3-4E7A-4EBA-9D6D-15829DDB82F6}" type="datetimeFigureOut">
              <a:rPr lang="ru-RU"/>
              <a:pPr>
                <a:defRPr/>
              </a:pPr>
              <a:t>14.06.2016</a:t>
            </a:fld>
            <a:endParaRPr lang="ru-RU"/>
          </a:p>
        </p:txBody>
      </p:sp>
      <p:sp>
        <p:nvSpPr>
          <p:cNvPr id="8" name="Нижний колонтитул 2"/>
          <p:cNvSpPr>
            <a:spLocks noGrp="1"/>
          </p:cNvSpPr>
          <p:nvPr>
            <p:ph type="ftr" sz="quarter" idx="11"/>
          </p:nvPr>
        </p:nvSpPr>
        <p:spPr/>
        <p:txBody>
          <a:bodyPr/>
          <a:lstStyle>
            <a:lvl1pPr>
              <a:defRPr/>
            </a:lvl1pPr>
          </a:lstStyle>
          <a:p>
            <a:pPr>
              <a:defRPr/>
            </a:pPr>
            <a:endParaRPr lang="ru-RU"/>
          </a:p>
        </p:txBody>
      </p:sp>
      <p:sp>
        <p:nvSpPr>
          <p:cNvPr id="9" name="Номер слайда 22"/>
          <p:cNvSpPr>
            <a:spLocks noGrp="1"/>
          </p:cNvSpPr>
          <p:nvPr>
            <p:ph type="sldNum" sz="quarter" idx="12"/>
          </p:nvPr>
        </p:nvSpPr>
        <p:spPr/>
        <p:txBody>
          <a:bodyPr/>
          <a:lstStyle>
            <a:lvl1pPr>
              <a:defRPr/>
            </a:lvl1pPr>
          </a:lstStyle>
          <a:p>
            <a:pPr>
              <a:defRPr/>
            </a:pPr>
            <a:fld id="{000B4E14-A446-4C58-B3B0-1FB3263E7CBF}" type="slidenum">
              <a:rPr lang="ru-RU"/>
              <a:pPr>
                <a:defRPr/>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13"/>
          <p:cNvSpPr>
            <a:spLocks noGrp="1"/>
          </p:cNvSpPr>
          <p:nvPr>
            <p:ph type="dt" sz="half" idx="10"/>
          </p:nvPr>
        </p:nvSpPr>
        <p:spPr/>
        <p:txBody>
          <a:bodyPr/>
          <a:lstStyle>
            <a:lvl1pPr>
              <a:defRPr/>
            </a:lvl1pPr>
          </a:lstStyle>
          <a:p>
            <a:pPr>
              <a:defRPr/>
            </a:pPr>
            <a:fld id="{39E9C636-139D-47E9-A486-A10EE3C4EF92}" type="datetimeFigureOut">
              <a:rPr lang="ru-RU"/>
              <a:pPr>
                <a:defRPr/>
              </a:pPr>
              <a:t>14.06.2016</a:t>
            </a:fld>
            <a:endParaRPr lang="ru-RU"/>
          </a:p>
        </p:txBody>
      </p:sp>
      <p:sp>
        <p:nvSpPr>
          <p:cNvPr id="4" name="Нижний колонтитул 2"/>
          <p:cNvSpPr>
            <a:spLocks noGrp="1"/>
          </p:cNvSpPr>
          <p:nvPr>
            <p:ph type="ftr" sz="quarter" idx="11"/>
          </p:nvPr>
        </p:nvSpPr>
        <p:spPr/>
        <p:txBody>
          <a:bodyPr/>
          <a:lstStyle>
            <a:lvl1pPr>
              <a:defRPr/>
            </a:lvl1pPr>
          </a:lstStyle>
          <a:p>
            <a:pPr>
              <a:defRPr/>
            </a:pPr>
            <a:endParaRPr lang="ru-RU"/>
          </a:p>
        </p:txBody>
      </p:sp>
      <p:sp>
        <p:nvSpPr>
          <p:cNvPr id="5" name="Номер слайда 22"/>
          <p:cNvSpPr>
            <a:spLocks noGrp="1"/>
          </p:cNvSpPr>
          <p:nvPr>
            <p:ph type="sldNum" sz="quarter" idx="12"/>
          </p:nvPr>
        </p:nvSpPr>
        <p:spPr/>
        <p:txBody>
          <a:bodyPr/>
          <a:lstStyle>
            <a:lvl1pPr>
              <a:defRPr/>
            </a:lvl1pPr>
          </a:lstStyle>
          <a:p>
            <a:pPr>
              <a:defRPr/>
            </a:pPr>
            <a:fld id="{97D6E5E6-100D-4611-9603-0A691C4F6393}" type="slidenum">
              <a:rPr lang="ru-RU"/>
              <a:pPr>
                <a:defRPr/>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3"/>
          <p:cNvSpPr>
            <a:spLocks noGrp="1"/>
          </p:cNvSpPr>
          <p:nvPr>
            <p:ph type="dt" sz="half" idx="10"/>
          </p:nvPr>
        </p:nvSpPr>
        <p:spPr/>
        <p:txBody>
          <a:bodyPr/>
          <a:lstStyle>
            <a:lvl1pPr>
              <a:defRPr/>
            </a:lvl1pPr>
          </a:lstStyle>
          <a:p>
            <a:pPr>
              <a:defRPr/>
            </a:pPr>
            <a:fld id="{83356278-EA67-478D-BDC4-99DD68BD7651}" type="datetimeFigureOut">
              <a:rPr lang="ru-RU"/>
              <a:pPr>
                <a:defRPr/>
              </a:pPr>
              <a:t>14.06.2016</a:t>
            </a:fld>
            <a:endParaRPr lang="ru-RU"/>
          </a:p>
        </p:txBody>
      </p:sp>
      <p:sp>
        <p:nvSpPr>
          <p:cNvPr id="3" name="Нижний колонтитул 2"/>
          <p:cNvSpPr>
            <a:spLocks noGrp="1"/>
          </p:cNvSpPr>
          <p:nvPr>
            <p:ph type="ftr" sz="quarter" idx="11"/>
          </p:nvPr>
        </p:nvSpPr>
        <p:spPr/>
        <p:txBody>
          <a:bodyPr/>
          <a:lstStyle>
            <a:lvl1pPr>
              <a:defRPr/>
            </a:lvl1pPr>
          </a:lstStyle>
          <a:p>
            <a:pPr>
              <a:defRPr/>
            </a:pPr>
            <a:endParaRPr lang="ru-RU"/>
          </a:p>
        </p:txBody>
      </p:sp>
      <p:sp>
        <p:nvSpPr>
          <p:cNvPr id="4" name="Номер слайда 22"/>
          <p:cNvSpPr>
            <a:spLocks noGrp="1"/>
          </p:cNvSpPr>
          <p:nvPr>
            <p:ph type="sldNum" sz="quarter" idx="12"/>
          </p:nvPr>
        </p:nvSpPr>
        <p:spPr/>
        <p:txBody>
          <a:bodyPr/>
          <a:lstStyle>
            <a:lvl1pPr>
              <a:defRPr/>
            </a:lvl1pPr>
          </a:lstStyle>
          <a:p>
            <a:pPr>
              <a:defRPr/>
            </a:pPr>
            <a:fld id="{CEBFD1E2-3950-4B86-B94D-59B4E03C7881}" type="slidenum">
              <a:rPr lang="ru-RU"/>
              <a:pPr>
                <a:defRPr/>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ru-RU" smtClean="0"/>
              <a:t>Образец заголовка</a:t>
            </a:r>
            <a:endParaRPr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3"/>
          <p:cNvSpPr>
            <a:spLocks noGrp="1"/>
          </p:cNvSpPr>
          <p:nvPr>
            <p:ph type="dt" sz="half" idx="10"/>
          </p:nvPr>
        </p:nvSpPr>
        <p:spPr/>
        <p:txBody>
          <a:bodyPr/>
          <a:lstStyle>
            <a:lvl1pPr>
              <a:defRPr/>
            </a:lvl1pPr>
          </a:lstStyle>
          <a:p>
            <a:pPr>
              <a:defRPr/>
            </a:pPr>
            <a:fld id="{081E39E2-A9DF-4A88-A602-45D1AE885B28}" type="datetimeFigureOut">
              <a:rPr lang="ru-RU"/>
              <a:pPr>
                <a:defRPr/>
              </a:pPr>
              <a:t>14.06.2016</a:t>
            </a:fld>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pPr>
              <a:defRPr/>
            </a:pPr>
            <a:fld id="{8C2D3F05-E685-441F-82F0-400EA9E0DA8C}" type="slidenum">
              <a:rPr lang="ru-RU"/>
              <a:pPr>
                <a:defRPr/>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ru-RU" smtClean="0"/>
              <a:t>Образец заголовка</a:t>
            </a:r>
            <a:endParaRPr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ru-RU" smtClean="0"/>
              <a:t>Образец текста</a:t>
            </a:r>
          </a:p>
        </p:txBody>
      </p:sp>
      <p:sp>
        <p:nvSpPr>
          <p:cNvPr id="5" name="Дата 13"/>
          <p:cNvSpPr>
            <a:spLocks noGrp="1"/>
          </p:cNvSpPr>
          <p:nvPr>
            <p:ph type="dt" sz="half" idx="10"/>
          </p:nvPr>
        </p:nvSpPr>
        <p:spPr/>
        <p:txBody>
          <a:bodyPr/>
          <a:lstStyle>
            <a:lvl1pPr>
              <a:defRPr/>
            </a:lvl1pPr>
          </a:lstStyle>
          <a:p>
            <a:pPr>
              <a:defRPr/>
            </a:pPr>
            <a:fld id="{F6937033-C7CC-444F-AB16-7FB5C1FF9B95}" type="datetimeFigureOut">
              <a:rPr lang="ru-RU"/>
              <a:pPr>
                <a:defRPr/>
              </a:pPr>
              <a:t>14.06.2016</a:t>
            </a:fld>
            <a:endParaRPr lang="ru-RU"/>
          </a:p>
        </p:txBody>
      </p:sp>
      <p:sp>
        <p:nvSpPr>
          <p:cNvPr id="6" name="Нижний колонтитул 2"/>
          <p:cNvSpPr>
            <a:spLocks noGrp="1"/>
          </p:cNvSpPr>
          <p:nvPr>
            <p:ph type="ftr" sz="quarter" idx="11"/>
          </p:nvPr>
        </p:nvSpPr>
        <p:spPr/>
        <p:txBody>
          <a:bodyPr/>
          <a:lstStyle>
            <a:lvl1pPr>
              <a:defRPr/>
            </a:lvl1pPr>
          </a:lstStyle>
          <a:p>
            <a:pPr>
              <a:defRPr/>
            </a:pPr>
            <a:endParaRPr lang="ru-RU"/>
          </a:p>
        </p:txBody>
      </p:sp>
      <p:sp>
        <p:nvSpPr>
          <p:cNvPr id="7" name="Номер слайда 22"/>
          <p:cNvSpPr>
            <a:spLocks noGrp="1"/>
          </p:cNvSpPr>
          <p:nvPr>
            <p:ph type="sldNum" sz="quarter" idx="12"/>
          </p:nvPr>
        </p:nvSpPr>
        <p:spPr/>
        <p:txBody>
          <a:bodyPr/>
          <a:lstStyle>
            <a:lvl1pPr>
              <a:defRPr/>
            </a:lvl1pPr>
          </a:lstStyle>
          <a:p>
            <a:pPr>
              <a:defRPr/>
            </a:pPr>
            <a:fld id="{3851297C-EBA0-493C-A0EE-B53836AF8723}" type="slidenum">
              <a:rPr lang="ru-RU"/>
              <a:pPr>
                <a:defRPr/>
              </a:pPr>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F42995E0-F81C-46F1-A8D3-08B4E62FDB40}" type="datetimeFigureOut">
              <a:rPr lang="ru-RU"/>
              <a:pPr>
                <a:defRPr/>
              </a:pPr>
              <a:t>14.06.2016</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92FF158A-04C5-4BCC-B709-37FB9EB4461E}" type="slidenum">
              <a:rPr lang="ru-RU"/>
              <a:pPr>
                <a:defRPr/>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pPr>
              <a:defRPr/>
            </a:pPr>
            <a:fld id="{54F55701-D245-4A82-AE2A-6FB97E99A07C}" type="datetimeFigureOut">
              <a:rPr lang="ru-RU"/>
              <a:pPr>
                <a:defRPr/>
              </a:pPr>
              <a:t>14.06.2016</a:t>
            </a:fld>
            <a:endParaRPr lang="ru-RU"/>
          </a:p>
        </p:txBody>
      </p:sp>
      <p:sp>
        <p:nvSpPr>
          <p:cNvPr id="5" name="Нижний колонтитул 2"/>
          <p:cNvSpPr>
            <a:spLocks noGrp="1"/>
          </p:cNvSpPr>
          <p:nvPr>
            <p:ph type="ftr" sz="quarter" idx="11"/>
          </p:nvPr>
        </p:nvSpPr>
        <p:spPr/>
        <p:txBody>
          <a:bodyPr/>
          <a:lstStyle>
            <a:lvl1pPr>
              <a:defRPr/>
            </a:lvl1pPr>
          </a:lstStyle>
          <a:p>
            <a:pPr>
              <a:defRPr/>
            </a:pPr>
            <a:endParaRPr lang="ru-RU"/>
          </a:p>
        </p:txBody>
      </p:sp>
      <p:sp>
        <p:nvSpPr>
          <p:cNvPr id="6" name="Номер слайда 22"/>
          <p:cNvSpPr>
            <a:spLocks noGrp="1"/>
          </p:cNvSpPr>
          <p:nvPr>
            <p:ph type="sldNum" sz="quarter" idx="12"/>
          </p:nvPr>
        </p:nvSpPr>
        <p:spPr/>
        <p:txBody>
          <a:bodyPr/>
          <a:lstStyle>
            <a:lvl1pPr>
              <a:defRPr/>
            </a:lvl1pPr>
          </a:lstStyle>
          <a:p>
            <a:pPr>
              <a:defRPr/>
            </a:pPr>
            <a:fld id="{1A781188-4166-413A-9EDB-114C28A1C968}" type="slidenum">
              <a:rPr lang="ru-RU"/>
              <a:pPr>
                <a:defRPr/>
              </a:pPr>
              <a:t>‹#›</a:t>
            </a:fld>
            <a:endParaRPr lang="ru-RU"/>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Заголовок, текст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7813"/>
            <a:ext cx="8229600" cy="1139825"/>
          </a:xfrm>
        </p:spPr>
        <p:txBody>
          <a:bodyPr/>
          <a:lstStyle/>
          <a:p>
            <a:r>
              <a:rPr lang="ru-RU" smtClean="0"/>
              <a:t>Образец заголовка</a:t>
            </a:r>
            <a:endParaRPr lang="ru-RU"/>
          </a:p>
        </p:txBody>
      </p:sp>
      <p:sp>
        <p:nvSpPr>
          <p:cNvPr id="3" name="Текст 2"/>
          <p:cNvSpPr>
            <a:spLocks noGrp="1"/>
          </p:cNvSpPr>
          <p:nvPr>
            <p:ph type="body" sz="half" idx="1"/>
          </p:nvPr>
        </p:nvSpPr>
        <p:spPr>
          <a:xfrm>
            <a:off x="457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30725"/>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Rectangle 12"/>
          <p:cNvSpPr>
            <a:spLocks noGrp="1" noChangeArrowheads="1"/>
          </p:cNvSpPr>
          <p:nvPr>
            <p:ph type="dt" sz="half" idx="10"/>
          </p:nvPr>
        </p:nvSpPr>
        <p:spPr/>
        <p:txBody>
          <a:bodyPr/>
          <a:lstStyle>
            <a:lvl1pPr>
              <a:defRPr/>
            </a:lvl1pPr>
          </a:lstStyle>
          <a:p>
            <a:pPr>
              <a:defRPr/>
            </a:pPr>
            <a:endParaRPr lang="ru-RU"/>
          </a:p>
        </p:txBody>
      </p:sp>
      <p:sp>
        <p:nvSpPr>
          <p:cNvPr id="6" name="Rectangle 13"/>
          <p:cNvSpPr>
            <a:spLocks noGrp="1" noChangeArrowheads="1"/>
          </p:cNvSpPr>
          <p:nvPr>
            <p:ph type="ftr" sz="quarter" idx="11"/>
          </p:nvPr>
        </p:nvSpPr>
        <p:spPr/>
        <p:txBody>
          <a:bodyPr/>
          <a:lstStyle>
            <a:lvl1pPr>
              <a:defRPr/>
            </a:lvl1pPr>
          </a:lstStyle>
          <a:p>
            <a:pPr>
              <a:defRPr/>
            </a:pPr>
            <a:endParaRPr lang="ru-RU"/>
          </a:p>
        </p:txBody>
      </p:sp>
      <p:sp>
        <p:nvSpPr>
          <p:cNvPr id="7" name="Rectangle 14"/>
          <p:cNvSpPr>
            <a:spLocks noGrp="1" noChangeArrowheads="1"/>
          </p:cNvSpPr>
          <p:nvPr>
            <p:ph type="sldNum" sz="quarter" idx="12"/>
          </p:nvPr>
        </p:nvSpPr>
        <p:spPr/>
        <p:txBody>
          <a:bodyPr/>
          <a:lstStyle>
            <a:lvl1pPr>
              <a:defRPr/>
            </a:lvl1pPr>
          </a:lstStyle>
          <a:p>
            <a:pPr>
              <a:defRPr/>
            </a:pPr>
            <a:fld id="{371434D1-4309-4A91-8FB2-73F39D60C895}" type="slidenum">
              <a:rPr lang="ru-RU"/>
              <a:pPr>
                <a:defRPr/>
              </a:pPr>
              <a:t>‹#›</a:t>
            </a:fld>
            <a:endParaRPr lang="ru-RU"/>
          </a:p>
        </p:txBody>
      </p:sp>
    </p:spTree>
  </p:cSld>
  <p:clrMapOvr>
    <a:masterClrMapping/>
  </p:clrMapOvr>
  <p:transition spd="slow" advClick="0" advTm="6000">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ru-RU" smtClean="0"/>
              <a:t>Образец заголовка</a:t>
            </a:r>
            <a:endParaRPr lang="en-US"/>
          </a:p>
        </p:txBody>
      </p:sp>
      <p:sp>
        <p:nvSpPr>
          <p:cNvPr id="1027" name="Текст 12"/>
          <p:cNvSpPr>
            <a:spLocks noGrp="1"/>
          </p:cNvSpPr>
          <p:nvPr>
            <p:ph type="body" idx="1"/>
          </p:nvPr>
        </p:nvSpPr>
        <p:spPr bwMode="auto">
          <a:xfrm>
            <a:off x="457200" y="1600200"/>
            <a:ext cx="8229600" cy="47085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latin typeface="Arial" charset="0"/>
              </a:defRPr>
            </a:lvl1pPr>
          </a:lstStyle>
          <a:p>
            <a:pPr>
              <a:defRPr/>
            </a:pPr>
            <a:fld id="{52A37282-A9F2-4668-9BBC-058459680562}" type="datetimeFigureOut">
              <a:rPr lang="ru-RU"/>
              <a:pPr>
                <a:defRPr/>
              </a:pPr>
              <a:t>14.06.2016</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latin typeface="Arial" charset="0"/>
              </a:defRPr>
            </a:lvl1pPr>
          </a:lstStyle>
          <a:p>
            <a:pPr>
              <a:defRPr/>
            </a:pPr>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latin typeface="Arial" charset="0"/>
              </a:defRPr>
            </a:lvl1pPr>
          </a:lstStyle>
          <a:p>
            <a:pPr>
              <a:defRPr/>
            </a:pPr>
            <a:fld id="{4A699BEC-4815-4F60-8511-A2B27FD72C95}" type="slidenum">
              <a:rPr lang="ru-RU"/>
              <a:pPr>
                <a:defRPr/>
              </a:pPr>
              <a:t>‹#›</a:t>
            </a:fld>
            <a:endParaRPr lang="ru-RU"/>
          </a:p>
        </p:txBody>
      </p:sp>
    </p:spTree>
  </p:cSld>
  <p:clrMap bg1="lt1" tx1="dk1" bg2="lt2" tx2="dk2" accent1="accent1" accent2="accent2" accent3="accent3" accent4="accent4" accent5="accent5" accent6="accent6" hlink="hlink" folHlink="folHlink"/>
  <p:sldLayoutIdLst>
    <p:sldLayoutId id="2147483935" r:id="rId1"/>
    <p:sldLayoutId id="2147483936" r:id="rId2"/>
    <p:sldLayoutId id="2147483937" r:id="rId3"/>
    <p:sldLayoutId id="2147483938" r:id="rId4"/>
    <p:sldLayoutId id="2147483939" r:id="rId5"/>
    <p:sldLayoutId id="2147483940" r:id="rId6"/>
    <p:sldLayoutId id="2147483941" r:id="rId7"/>
    <p:sldLayoutId id="2147483942" r:id="rId8"/>
    <p:sldLayoutId id="2147483943" r:id="rId9"/>
    <p:sldLayoutId id="2147483944" r:id="rId10"/>
    <p:sldLayoutId id="2147483945" r:id="rId11"/>
    <p:sldLayoutId id="2147483946" r:id="rId12"/>
  </p:sldLayoutIdLst>
  <p:txStyles>
    <p:titleStyle>
      <a:lvl1pPr algn="ctr" rtl="0" eaLnBrk="0" fontAlgn="base" hangingPunct="0">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0" fontAlgn="base" hangingPunct="0">
        <a:spcBef>
          <a:spcPct val="0"/>
        </a:spcBef>
        <a:spcAft>
          <a:spcPct val="0"/>
        </a:spcAft>
        <a:defRPr sz="4100" b="1">
          <a:solidFill>
            <a:schemeClr val="tx1"/>
          </a:solidFill>
          <a:latin typeface="Arial" pitchFamily="34" charset="0"/>
        </a:defRPr>
      </a:lvl2pPr>
      <a:lvl3pPr algn="ctr" rtl="0" eaLnBrk="0" fontAlgn="base" hangingPunct="0">
        <a:spcBef>
          <a:spcPct val="0"/>
        </a:spcBef>
        <a:spcAft>
          <a:spcPct val="0"/>
        </a:spcAft>
        <a:defRPr sz="4100" b="1">
          <a:solidFill>
            <a:schemeClr val="tx1"/>
          </a:solidFill>
          <a:latin typeface="Arial" pitchFamily="34" charset="0"/>
        </a:defRPr>
      </a:lvl3pPr>
      <a:lvl4pPr algn="ctr" rtl="0" eaLnBrk="0" fontAlgn="base" hangingPunct="0">
        <a:spcBef>
          <a:spcPct val="0"/>
        </a:spcBef>
        <a:spcAft>
          <a:spcPct val="0"/>
        </a:spcAft>
        <a:defRPr sz="4100" b="1">
          <a:solidFill>
            <a:schemeClr val="tx1"/>
          </a:solidFill>
          <a:latin typeface="Arial" pitchFamily="34" charset="0"/>
        </a:defRPr>
      </a:lvl4pPr>
      <a:lvl5pPr algn="ctr" rtl="0" eaLnBrk="0" fontAlgn="base" hangingPunct="0">
        <a:spcBef>
          <a:spcPct val="0"/>
        </a:spcBef>
        <a:spcAft>
          <a:spcPct val="0"/>
        </a:spcAft>
        <a:defRPr sz="4100" b="1">
          <a:solidFill>
            <a:schemeClr val="tx1"/>
          </a:solidFill>
          <a:latin typeface="Arial" pitchFamily="34" charset="0"/>
        </a:defRPr>
      </a:lvl5pPr>
      <a:lvl6pPr marL="457200" algn="ctr" rtl="0" fontAlgn="base">
        <a:spcBef>
          <a:spcPct val="0"/>
        </a:spcBef>
        <a:spcAft>
          <a:spcPct val="0"/>
        </a:spcAft>
        <a:defRPr sz="4100" b="1">
          <a:solidFill>
            <a:schemeClr val="tx1"/>
          </a:solidFill>
          <a:latin typeface="Arial" pitchFamily="34" charset="0"/>
        </a:defRPr>
      </a:lvl6pPr>
      <a:lvl7pPr marL="914400" algn="ctr" rtl="0" fontAlgn="base">
        <a:spcBef>
          <a:spcPct val="0"/>
        </a:spcBef>
        <a:spcAft>
          <a:spcPct val="0"/>
        </a:spcAft>
        <a:defRPr sz="4100" b="1">
          <a:solidFill>
            <a:schemeClr val="tx1"/>
          </a:solidFill>
          <a:latin typeface="Arial" pitchFamily="34" charset="0"/>
        </a:defRPr>
      </a:lvl7pPr>
      <a:lvl8pPr marL="1371600" algn="ctr" rtl="0" fontAlgn="base">
        <a:spcBef>
          <a:spcPct val="0"/>
        </a:spcBef>
        <a:spcAft>
          <a:spcPct val="0"/>
        </a:spcAft>
        <a:defRPr sz="4100" b="1">
          <a:solidFill>
            <a:schemeClr val="tx1"/>
          </a:solidFill>
          <a:latin typeface="Arial" pitchFamily="34" charset="0"/>
        </a:defRPr>
      </a:lvl8pPr>
      <a:lvl9pPr marL="1828800" algn="ctr" rtl="0" fontAlgn="base">
        <a:spcBef>
          <a:spcPct val="0"/>
        </a:spcBef>
        <a:spcAft>
          <a:spcPct val="0"/>
        </a:spcAft>
        <a:defRPr sz="4100" b="1">
          <a:solidFill>
            <a:schemeClr val="tx1"/>
          </a:solidFill>
          <a:latin typeface="Arial" pitchFamily="34" charset="0"/>
        </a:defRPr>
      </a:lvl9pPr>
    </p:titleStyle>
    <p:bodyStyle>
      <a:lvl1pPr marL="547688" indent="-411163" algn="l" rtl="0" eaLnBrk="0" fontAlgn="base" hangingPunct="0">
        <a:spcBef>
          <a:spcPct val="20000"/>
        </a:spcBef>
        <a:spcAft>
          <a:spcPct val="0"/>
        </a:spcAft>
        <a:buClr>
          <a:srgbClr val="000000"/>
        </a:buClr>
        <a:buSzPct val="65000"/>
        <a:buFont typeface="Wingdings 2" pitchFamily="18" charset="2"/>
        <a:buChar char=""/>
        <a:defRPr sz="2800" kern="1200">
          <a:solidFill>
            <a:schemeClr val="tx1"/>
          </a:solidFill>
          <a:latin typeface="+mn-lt"/>
          <a:ea typeface="+mn-ea"/>
          <a:cs typeface="+mn-cs"/>
        </a:defRPr>
      </a:lvl1pPr>
      <a:lvl2pPr marL="868363" indent="-282575" algn="l" rtl="0" eaLnBrk="0" fontAlgn="base" hangingPunct="0">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0" fontAlgn="base" hangingPunct="0">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0" fontAlgn="base" hangingPunct="0">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0" fontAlgn="base" hangingPunct="0">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hyperlink" Target="http://graveolens.ru/krit18.jpg" TargetMode="Externa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lh4.ggpht.com/Dedushkin1/R2LWNribZ0I/AAAAAAAADSY/SGekB1i7YBM/s800/%D0%A2%D0%B5%D1%81%D1%82%D0%BE%D0%B2%D1%81%D0%BA%D0%B8%D0%B5+%D0%BF%D0%BE%D0%B2%D0%B0%D1%80%D0%B0.jpg" TargetMode="External"/><Relationship Id="rId2" Type="http://schemas.openxmlformats.org/officeDocument/2006/relationships/image" Target="../media/image16.jpeg"/><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blogimages.seniorennet.be/dewesthoek/148612-4f8c6140a4f7e47b3403f2324d1a3dea.jpg" TargetMode="Externa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hyperlink" Target="http://img0.liveinternet.ru/images/attach/c/1/57/378/57378300_b269a6cf6045.jpg"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3.gif"/></Relationships>
</file>

<file path=ppt/slides/_rels/slide1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Layout" Target="../slideLayouts/slideLayout1.xml"/><Relationship Id="rId1" Type="http://schemas.openxmlformats.org/officeDocument/2006/relationships/tags" Target="../tags/tag1.xml"/><Relationship Id="rId4" Type="http://schemas.openxmlformats.org/officeDocument/2006/relationships/image" Target="../media/image31.jpeg"/></Relationships>
</file>

<file path=ppt/slides/_rels/slide20.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image" Target="../media/image32.jpeg"/><Relationship Id="rId1" Type="http://schemas.openxmlformats.org/officeDocument/2006/relationships/slideLayout" Target="../slideLayouts/slideLayout1.xml"/><Relationship Id="rId4" Type="http://schemas.openxmlformats.org/officeDocument/2006/relationships/image" Target="../media/image34.gif"/></Relationships>
</file>

<file path=ppt/slides/_rels/slide2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4.xml"/><Relationship Id="rId5" Type="http://schemas.openxmlformats.org/officeDocument/2006/relationships/image" Target="../media/image37.jpeg"/><Relationship Id="rId4" Type="http://schemas.openxmlformats.org/officeDocument/2006/relationships/hyperlink" Target="http://rabota4vsem.ru/rabota-po-najmu-2/professiya-povar.html/attachment/povar" TargetMode="External"/></Relationships>
</file>

<file path=ppt/slides/_rels/slide22.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image" Target="../media/image39.jpeg"/><Relationship Id="rId7" Type="http://schemas.openxmlformats.org/officeDocument/2006/relationships/image" Target="../media/image43.jpeg"/><Relationship Id="rId2" Type="http://schemas.openxmlformats.org/officeDocument/2006/relationships/image" Target="../media/image38.png"/><Relationship Id="rId1" Type="http://schemas.openxmlformats.org/officeDocument/2006/relationships/slideLayout" Target="../slideLayouts/slideLayout2.xml"/><Relationship Id="rId6" Type="http://schemas.openxmlformats.org/officeDocument/2006/relationships/image" Target="../media/image42.jpeg"/><Relationship Id="rId5" Type="http://schemas.openxmlformats.org/officeDocument/2006/relationships/image" Target="../media/image41.jpeg"/><Relationship Id="rId4" Type="http://schemas.openxmlformats.org/officeDocument/2006/relationships/image" Target="../media/image40.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gif"/><Relationship Id="rId1" Type="http://schemas.openxmlformats.org/officeDocument/2006/relationships/slideLayout" Target="../slideLayouts/slideLayout2.xml"/><Relationship Id="rId5" Type="http://schemas.openxmlformats.org/officeDocument/2006/relationships/image" Target="../media/image52.png"/><Relationship Id="rId4" Type="http://schemas.openxmlformats.org/officeDocument/2006/relationships/image" Target="../media/image51.jpeg"/></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3"/>
          <p:cNvSpPr>
            <a:spLocks noGrp="1"/>
          </p:cNvSpPr>
          <p:nvPr>
            <p:ph type="subTitle" idx="1"/>
          </p:nvPr>
        </p:nvSpPr>
        <p:spPr>
          <a:xfrm>
            <a:off x="179388" y="428604"/>
            <a:ext cx="8424862" cy="3576659"/>
          </a:xfrm>
        </p:spPr>
        <p:txBody>
          <a:bodyPr>
            <a:normAutofit/>
          </a:bodyPr>
          <a:lstStyle/>
          <a:p>
            <a:pPr eaLnBrk="1" fontAlgn="auto" hangingPunct="1">
              <a:spcAft>
                <a:spcPts val="0"/>
              </a:spcAft>
              <a:buClr>
                <a:schemeClr val="tx1">
                  <a:shade val="95000"/>
                </a:schemeClr>
              </a:buClr>
              <a:buFont typeface="Wingdings 2"/>
              <a:buNone/>
              <a:defRPr/>
            </a:pPr>
            <a:r>
              <a:rPr lang="ru-RU" sz="6000" dirty="0" smtClean="0">
                <a:solidFill>
                  <a:srgbClr val="663300"/>
                </a:solidFill>
                <a:effectLst>
                  <a:outerShdw blurRad="38100" dist="38100" dir="2700000" algn="tl">
                    <a:srgbClr val="C0C0C0"/>
                  </a:outerShdw>
                </a:effectLst>
              </a:rPr>
              <a:t>Почему </a:t>
            </a:r>
            <a:r>
              <a:rPr lang="ru-RU" sz="6000" dirty="0" smtClean="0">
                <a:solidFill>
                  <a:srgbClr val="663300"/>
                </a:solidFill>
                <a:effectLst>
                  <a:outerShdw blurRad="38100" dist="38100" dir="2700000" algn="tl">
                    <a:srgbClr val="C0C0C0"/>
                  </a:outerShdw>
                </a:effectLst>
              </a:rPr>
              <a:t>я выбрал профессию </a:t>
            </a:r>
            <a:r>
              <a:rPr lang="ru-RU" sz="6000" dirty="0" smtClean="0">
                <a:solidFill>
                  <a:srgbClr val="663300"/>
                </a:solidFill>
                <a:effectLst>
                  <a:outerShdw blurRad="38100" dist="38100" dir="2700000" algn="tl">
                    <a:srgbClr val="C0C0C0"/>
                  </a:outerShdw>
                </a:effectLst>
              </a:rPr>
              <a:t>«</a:t>
            </a:r>
            <a:r>
              <a:rPr lang="ru-RU" sz="6000" dirty="0" smtClean="0">
                <a:solidFill>
                  <a:srgbClr val="663300"/>
                </a:solidFill>
                <a:effectLst>
                  <a:outerShdw blurRad="38100" dist="38100" dir="2700000" algn="tl">
                    <a:srgbClr val="C0C0C0"/>
                  </a:outerShdw>
                </a:effectLst>
              </a:rPr>
              <a:t>П</a:t>
            </a:r>
            <a:r>
              <a:rPr lang="ru-RU" sz="6000" dirty="0" smtClean="0">
                <a:solidFill>
                  <a:srgbClr val="663300"/>
                </a:solidFill>
                <a:effectLst>
                  <a:outerShdw blurRad="38100" dist="38100" dir="2700000" algn="tl">
                    <a:srgbClr val="C0C0C0"/>
                  </a:outerShdw>
                </a:effectLst>
              </a:rPr>
              <a:t>овар?»</a:t>
            </a:r>
            <a:endParaRPr lang="ru-RU" sz="6000" dirty="0" smtClean="0">
              <a:solidFill>
                <a:srgbClr val="663300"/>
              </a:solidFill>
              <a:effectLst>
                <a:outerShdw blurRad="38100" dist="38100" dir="2700000" algn="tl">
                  <a:srgbClr val="C0C0C0"/>
                </a:outerShdw>
              </a:effectLst>
            </a:endParaRPr>
          </a:p>
        </p:txBody>
      </p:sp>
      <p:sp>
        <p:nvSpPr>
          <p:cNvPr id="5" name="Прямоугольник 4"/>
          <p:cNvSpPr/>
          <p:nvPr/>
        </p:nvSpPr>
        <p:spPr>
          <a:xfrm>
            <a:off x="4716463" y="4508500"/>
            <a:ext cx="4427537" cy="1323975"/>
          </a:xfrm>
          <a:prstGeom prst="rect">
            <a:avLst/>
          </a:prstGeom>
        </p:spPr>
        <p:txBody>
          <a:bodyPr>
            <a:spAutoFit/>
          </a:bodyPr>
          <a:lstStyle/>
          <a:p>
            <a:pPr>
              <a:buFont typeface="Wingdings" pitchFamily="2" charset="2"/>
              <a:buNone/>
              <a:defRPr/>
            </a:pPr>
            <a:r>
              <a:rPr lang="ru-RU" sz="2000" b="1" dirty="0">
                <a:solidFill>
                  <a:schemeClr val="accent6">
                    <a:lumMod val="50000"/>
                  </a:schemeClr>
                </a:solidFill>
                <a:latin typeface="+mn-lt"/>
              </a:rPr>
              <a:t>Мы славим дело наше трудное,</a:t>
            </a:r>
          </a:p>
          <a:p>
            <a:pPr>
              <a:buFont typeface="Wingdings" pitchFamily="2" charset="2"/>
              <a:buNone/>
              <a:defRPr/>
            </a:pPr>
            <a:r>
              <a:rPr lang="ru-RU" sz="2000" b="1" dirty="0">
                <a:solidFill>
                  <a:schemeClr val="accent6">
                    <a:lumMod val="50000"/>
                  </a:schemeClr>
                </a:solidFill>
                <a:latin typeface="+mn-lt"/>
              </a:rPr>
              <a:t>То дело, что попробуй заменить.</a:t>
            </a:r>
          </a:p>
          <a:p>
            <a:pPr>
              <a:buFont typeface="Wingdings" pitchFamily="2" charset="2"/>
              <a:buNone/>
              <a:defRPr/>
            </a:pPr>
            <a:r>
              <a:rPr lang="ru-RU" sz="2000" b="1" dirty="0">
                <a:solidFill>
                  <a:schemeClr val="accent6">
                    <a:lumMod val="50000"/>
                  </a:schemeClr>
                </a:solidFill>
                <a:latin typeface="+mn-lt"/>
              </a:rPr>
              <a:t>Ведь главная задача повара –</a:t>
            </a:r>
          </a:p>
          <a:p>
            <a:pPr>
              <a:buFont typeface="Wingdings" pitchFamily="2" charset="2"/>
              <a:buNone/>
              <a:defRPr/>
            </a:pPr>
            <a:r>
              <a:rPr lang="ru-RU" sz="2000" b="1" dirty="0">
                <a:solidFill>
                  <a:schemeClr val="accent6">
                    <a:lumMod val="50000"/>
                  </a:schemeClr>
                </a:solidFill>
                <a:latin typeface="+mn-lt"/>
              </a:rPr>
              <a:t>Людей всех вкусно накормить.</a:t>
            </a:r>
          </a:p>
        </p:txBody>
      </p:sp>
      <p:pic>
        <p:nvPicPr>
          <p:cNvPr id="3077" name="Picture 15" descr="30"/>
          <p:cNvPicPr>
            <a:picLocks noChangeAspect="1" noChangeArrowheads="1" noCrop="1"/>
          </p:cNvPicPr>
          <p:nvPr/>
        </p:nvPicPr>
        <p:blipFill>
          <a:blip r:embed="rId2" cstate="print"/>
          <a:srcRect/>
          <a:stretch>
            <a:fillRect/>
          </a:stretch>
        </p:blipFill>
        <p:spPr bwMode="auto">
          <a:xfrm>
            <a:off x="395288" y="3429000"/>
            <a:ext cx="2243137" cy="31035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Заголовок 1"/>
          <p:cNvSpPr>
            <a:spLocks noGrp="1"/>
          </p:cNvSpPr>
          <p:nvPr>
            <p:ph type="title"/>
          </p:nvPr>
        </p:nvSpPr>
        <p:spPr>
          <a:xfrm>
            <a:off x="285750" y="428625"/>
            <a:ext cx="8686800" cy="838200"/>
          </a:xfrm>
        </p:spPr>
        <p:txBody>
          <a:bodyPr/>
          <a:lstStyle/>
          <a:p>
            <a:pPr eaLnBrk="1" fontAlgn="auto" hangingPunct="1">
              <a:spcAft>
                <a:spcPts val="0"/>
              </a:spcAft>
              <a:defRPr/>
            </a:pPr>
            <a:r>
              <a:rPr lang="ru-RU" sz="4800" dirty="0" smtClean="0">
                <a:solidFill>
                  <a:srgbClr val="C00000"/>
                </a:solidFill>
                <a:latin typeface="+mn-lt"/>
              </a:rPr>
              <a:t>Значение моей профессии</a:t>
            </a:r>
          </a:p>
        </p:txBody>
      </p:sp>
      <p:pic>
        <p:nvPicPr>
          <p:cNvPr id="4099" name="Picture 3"/>
          <p:cNvPicPr>
            <a:picLocks noGrp="1" noChangeAspect="1" noChangeArrowheads="1"/>
          </p:cNvPicPr>
          <p:nvPr>
            <p:ph idx="1"/>
          </p:nvPr>
        </p:nvPicPr>
        <p:blipFill>
          <a:blip r:embed="rId2" cstate="print"/>
          <a:srcRect/>
          <a:stretch>
            <a:fillRect/>
          </a:stretch>
        </p:blipFill>
        <p:spPr>
          <a:xfrm>
            <a:off x="214313" y="1571625"/>
            <a:ext cx="3786187" cy="4500563"/>
          </a:xfrm>
        </p:spPr>
      </p:pic>
      <p:sp>
        <p:nvSpPr>
          <p:cNvPr id="4100" name="TextBox 5"/>
          <p:cNvSpPr txBox="1">
            <a:spLocks noChangeArrowheads="1"/>
          </p:cNvSpPr>
          <p:nvPr/>
        </p:nvSpPr>
        <p:spPr bwMode="auto">
          <a:xfrm>
            <a:off x="5143500" y="2500313"/>
            <a:ext cx="184150" cy="369887"/>
          </a:xfrm>
          <a:prstGeom prst="rect">
            <a:avLst/>
          </a:prstGeom>
          <a:noFill/>
          <a:ln w="9525">
            <a:noFill/>
            <a:miter lim="800000"/>
            <a:headEnd/>
            <a:tailEnd/>
          </a:ln>
        </p:spPr>
        <p:txBody>
          <a:bodyPr wrap="none">
            <a:spAutoFit/>
          </a:bodyPr>
          <a:lstStyle/>
          <a:p>
            <a:endParaRPr lang="ru-RU">
              <a:latin typeface="Times New Roman" pitchFamily="18" charset="0"/>
            </a:endParaRPr>
          </a:p>
        </p:txBody>
      </p:sp>
      <p:sp>
        <p:nvSpPr>
          <p:cNvPr id="6" name="TextBox 5"/>
          <p:cNvSpPr txBox="1">
            <a:spLocks noChangeArrowheads="1"/>
          </p:cNvSpPr>
          <p:nvPr/>
        </p:nvSpPr>
        <p:spPr bwMode="auto">
          <a:xfrm>
            <a:off x="4071938" y="1785938"/>
            <a:ext cx="5120312" cy="707886"/>
          </a:xfrm>
          <a:prstGeom prst="rect">
            <a:avLst/>
          </a:prstGeom>
          <a:noFill/>
          <a:ln w="9525">
            <a:noFill/>
            <a:miter lim="800000"/>
            <a:headEnd/>
            <a:tailEnd/>
          </a:ln>
        </p:spPr>
        <p:txBody>
          <a:bodyPr wrap="none">
            <a:spAutoFit/>
          </a:bodyPr>
          <a:lstStyle/>
          <a:p>
            <a:pPr>
              <a:defRPr/>
            </a:pPr>
            <a:r>
              <a:rPr lang="ru-RU" sz="4000" b="1" dirty="0">
                <a:solidFill>
                  <a:srgbClr val="002060"/>
                </a:solidFill>
                <a:effectLst>
                  <a:outerShdw blurRad="38100" dist="38100" dir="2700000" algn="tl">
                    <a:srgbClr val="000000">
                      <a:alpha val="43137"/>
                    </a:srgbClr>
                  </a:outerShdw>
                </a:effectLst>
                <a:latin typeface="Times New Roman" pitchFamily="18" charset="0"/>
              </a:rPr>
              <a:t>Для</a:t>
            </a:r>
            <a:r>
              <a:rPr lang="ru-RU" sz="4000" b="1" dirty="0">
                <a:solidFill>
                  <a:srgbClr val="002060"/>
                </a:solidFill>
                <a:latin typeface="Times New Roman" pitchFamily="18" charset="0"/>
              </a:rPr>
              <a:t> </a:t>
            </a:r>
            <a:r>
              <a:rPr lang="ru-RU" sz="4000" b="1" dirty="0">
                <a:solidFill>
                  <a:srgbClr val="002060"/>
                </a:solidFill>
                <a:effectLst>
                  <a:outerShdw blurRad="38100" dist="38100" dir="2700000" algn="tl">
                    <a:srgbClr val="000000">
                      <a:alpha val="43137"/>
                    </a:srgbClr>
                  </a:outerShdw>
                </a:effectLst>
                <a:latin typeface="Times New Roman" pitchFamily="18" charset="0"/>
              </a:rPr>
              <a:t>человечества - ? </a:t>
            </a:r>
          </a:p>
        </p:txBody>
      </p:sp>
      <p:sp>
        <p:nvSpPr>
          <p:cNvPr id="8" name="Прямоугольник 7"/>
          <p:cNvSpPr/>
          <p:nvPr/>
        </p:nvSpPr>
        <p:spPr>
          <a:xfrm>
            <a:off x="4071938" y="3500438"/>
            <a:ext cx="5072062" cy="1323439"/>
          </a:xfrm>
          <a:prstGeom prst="rect">
            <a:avLst/>
          </a:prstGeom>
        </p:spPr>
        <p:txBody>
          <a:bodyPr>
            <a:spAutoFit/>
          </a:bodyPr>
          <a:lstStyle/>
          <a:p>
            <a:pPr fontAlgn="auto">
              <a:spcBef>
                <a:spcPts val="0"/>
              </a:spcBef>
              <a:spcAft>
                <a:spcPts val="0"/>
              </a:spcAft>
              <a:defRPr/>
            </a:pPr>
            <a:r>
              <a:rPr lang="ru-RU" sz="4000" b="1" dirty="0">
                <a:solidFill>
                  <a:srgbClr val="00B050"/>
                </a:solidFill>
                <a:effectLst>
                  <a:outerShdw blurRad="38100" dist="38100" dir="2700000" algn="tl">
                    <a:srgbClr val="000000">
                      <a:alpha val="43137"/>
                    </a:srgbClr>
                  </a:outerShdw>
                </a:effectLst>
                <a:latin typeface="+mn-lt"/>
              </a:rPr>
              <a:t>Для моей будущей карьеры - ?</a:t>
            </a:r>
          </a:p>
        </p:txBody>
      </p:sp>
      <p:sp>
        <p:nvSpPr>
          <p:cNvPr id="9" name="TextBox 8"/>
          <p:cNvSpPr txBox="1"/>
          <p:nvPr/>
        </p:nvSpPr>
        <p:spPr>
          <a:xfrm>
            <a:off x="4000500" y="5143500"/>
            <a:ext cx="5143500" cy="1323439"/>
          </a:xfrm>
          <a:prstGeom prst="rect">
            <a:avLst/>
          </a:prstGeom>
          <a:noFill/>
        </p:spPr>
        <p:txBody>
          <a:bodyPr>
            <a:spAutoFit/>
          </a:bodyPr>
          <a:lstStyle/>
          <a:p>
            <a:pPr>
              <a:defRPr/>
            </a:pPr>
            <a:r>
              <a:rPr lang="ru-RU" sz="2400" b="1" i="1" dirty="0">
                <a:solidFill>
                  <a:schemeClr val="accent4">
                    <a:lumMod val="50000"/>
                  </a:schemeClr>
                </a:solidFill>
                <a:effectLst>
                  <a:outerShdw blurRad="38100" dist="38100" dir="2700000" algn="tl">
                    <a:srgbClr val="000000">
                      <a:alpha val="43137"/>
                    </a:srgbClr>
                  </a:outerShdw>
                </a:effectLst>
              </a:rPr>
              <a:t> </a:t>
            </a:r>
            <a:r>
              <a:rPr lang="ru-RU" sz="4000" b="1" dirty="0">
                <a:solidFill>
                  <a:schemeClr val="accent4">
                    <a:lumMod val="50000"/>
                  </a:schemeClr>
                </a:solidFill>
                <a:effectLst>
                  <a:outerShdw blurRad="38100" dist="38100" dir="2700000" algn="tl">
                    <a:srgbClr val="000000">
                      <a:alpha val="43137"/>
                    </a:srgbClr>
                  </a:outerShdw>
                </a:effectLst>
                <a:latin typeface="+mn-lt"/>
              </a:rPr>
              <a:t>Для моей будущей семьи -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ppt_x"/>
                                          </p:val>
                                        </p:tav>
                                        <p:tav tm="100000">
                                          <p:val>
                                            <p:strVal val="#ppt_x"/>
                                          </p:val>
                                        </p:tav>
                                      </p:tavLst>
                                    </p:anim>
                                    <p:anim calcmode="lin" valueType="num">
                                      <p:cBhvr additive="base">
                                        <p:cTn id="8" dur="20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2000" fill="hold"/>
                                        <p:tgtEl>
                                          <p:spTgt spid="8"/>
                                        </p:tgtEl>
                                        <p:attrNameLst>
                                          <p:attrName>ppt_x</p:attrName>
                                        </p:attrNameLst>
                                      </p:cBhvr>
                                      <p:tavLst>
                                        <p:tav tm="0">
                                          <p:val>
                                            <p:strVal val="#ppt_x"/>
                                          </p:val>
                                        </p:tav>
                                        <p:tav tm="100000">
                                          <p:val>
                                            <p:strVal val="#ppt_x"/>
                                          </p:val>
                                        </p:tav>
                                      </p:tavLst>
                                    </p:anim>
                                    <p:anim calcmode="lin" valueType="num">
                                      <p:cBhvr additive="base">
                                        <p:cTn id="13" dur="20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40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2000" fill="hold"/>
                                        <p:tgtEl>
                                          <p:spTgt spid="9"/>
                                        </p:tgtEl>
                                        <p:attrNameLst>
                                          <p:attrName>ppt_x</p:attrName>
                                        </p:attrNameLst>
                                      </p:cBhvr>
                                      <p:tavLst>
                                        <p:tav tm="0">
                                          <p:val>
                                            <p:strVal val="#ppt_x"/>
                                          </p:val>
                                        </p:tav>
                                        <p:tav tm="100000">
                                          <p:val>
                                            <p:strVal val="#ppt_x"/>
                                          </p:val>
                                        </p:tav>
                                      </p:tavLst>
                                    </p:anim>
                                    <p:anim calcmode="lin" valueType="num">
                                      <p:cBhvr additive="base">
                                        <p:cTn id="18" dur="2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277813"/>
            <a:ext cx="8686800" cy="1278979"/>
          </a:xfrm>
        </p:spPr>
        <p:txBody>
          <a:bodyPr>
            <a:normAutofit fontScale="90000"/>
          </a:bodyPr>
          <a:lstStyle/>
          <a:p>
            <a:pPr eaLnBrk="1" hangingPunct="1">
              <a:defRPr/>
            </a:pPr>
            <a:r>
              <a:rPr lang="ru-RU" sz="2700" dirty="0" smtClean="0">
                <a:solidFill>
                  <a:schemeClr val="tx1"/>
                </a:solidFill>
                <a:effectLst>
                  <a:outerShdw blurRad="38100" dist="38100" dir="2700000" algn="tl">
                    <a:srgbClr val="000000"/>
                  </a:outerShdw>
                </a:effectLst>
                <a:latin typeface="+mn-lt"/>
              </a:rPr>
              <a:t>Главная задача повара готовить не только вкусную, </a:t>
            </a:r>
            <a:r>
              <a:rPr lang="en-US" sz="2700" dirty="0" smtClean="0">
                <a:solidFill>
                  <a:schemeClr val="tx1"/>
                </a:solidFill>
                <a:effectLst>
                  <a:outerShdw blurRad="38100" dist="38100" dir="2700000" algn="tl">
                    <a:srgbClr val="000000"/>
                  </a:outerShdw>
                </a:effectLst>
                <a:latin typeface="+mn-lt"/>
              </a:rPr>
              <a:t/>
            </a:r>
            <a:br>
              <a:rPr lang="en-US" sz="2700" dirty="0" smtClean="0">
                <a:solidFill>
                  <a:schemeClr val="tx1"/>
                </a:solidFill>
                <a:effectLst>
                  <a:outerShdw blurRad="38100" dist="38100" dir="2700000" algn="tl">
                    <a:srgbClr val="000000"/>
                  </a:outerShdw>
                </a:effectLst>
                <a:latin typeface="+mn-lt"/>
              </a:rPr>
            </a:br>
            <a:r>
              <a:rPr lang="ru-RU" sz="2700" dirty="0" smtClean="0">
                <a:solidFill>
                  <a:schemeClr val="tx1"/>
                </a:solidFill>
                <a:effectLst>
                  <a:outerShdw blurRad="38100" dist="38100" dir="2700000" algn="tl">
                    <a:srgbClr val="000000"/>
                  </a:outerShdw>
                </a:effectLst>
                <a:latin typeface="+mn-lt"/>
              </a:rPr>
              <a:t>но и здоровую пищу. Недаром говорят: </a:t>
            </a:r>
            <a:r>
              <a:rPr lang="ru-RU" sz="2300" dirty="0" smtClean="0">
                <a:solidFill>
                  <a:schemeClr val="tx1"/>
                </a:solidFill>
                <a:effectLst>
                  <a:outerShdw blurRad="38100" dist="38100" dir="2700000" algn="tl">
                    <a:srgbClr val="000000"/>
                  </a:outerShdw>
                </a:effectLst>
                <a:latin typeface="+mn-lt"/>
              </a:rPr>
              <a:t/>
            </a:r>
            <a:br>
              <a:rPr lang="ru-RU" sz="2300" dirty="0" smtClean="0">
                <a:solidFill>
                  <a:schemeClr val="tx1"/>
                </a:solidFill>
                <a:effectLst>
                  <a:outerShdw blurRad="38100" dist="38100" dir="2700000" algn="tl">
                    <a:srgbClr val="000000"/>
                  </a:outerShdw>
                </a:effectLst>
                <a:latin typeface="+mn-lt"/>
              </a:rPr>
            </a:br>
            <a:r>
              <a:rPr lang="ru-RU" sz="4000" dirty="0" smtClean="0">
                <a:solidFill>
                  <a:srgbClr val="FF3300"/>
                </a:solidFill>
                <a:effectLst>
                  <a:outerShdw blurRad="38100" dist="38100" dir="2700000" algn="tl">
                    <a:srgbClr val="000000"/>
                  </a:outerShdw>
                </a:effectLst>
                <a:latin typeface="+mn-lt"/>
              </a:rPr>
              <a:t>«Хороший повар – стоит доктора»</a:t>
            </a:r>
            <a:r>
              <a:rPr lang="ru-RU" sz="4000" dirty="0" smtClean="0">
                <a:effectLst>
                  <a:outerShdw blurRad="38100" dist="38100" dir="2700000" algn="tl">
                    <a:srgbClr val="000000"/>
                  </a:outerShdw>
                </a:effectLst>
                <a:latin typeface="+mn-lt"/>
              </a:rPr>
              <a:t> </a:t>
            </a:r>
          </a:p>
        </p:txBody>
      </p:sp>
      <p:sp>
        <p:nvSpPr>
          <p:cNvPr id="23555" name="Rectangle 3"/>
          <p:cNvSpPr>
            <a:spLocks noGrp="1" noChangeArrowheads="1"/>
          </p:cNvSpPr>
          <p:nvPr>
            <p:ph type="body" sz="half" idx="1"/>
          </p:nvPr>
        </p:nvSpPr>
        <p:spPr>
          <a:xfrm>
            <a:off x="457200" y="1600200"/>
            <a:ext cx="4035425" cy="4530725"/>
          </a:xfrm>
        </p:spPr>
        <p:txBody>
          <a:bodyPr/>
          <a:lstStyle/>
          <a:p>
            <a:pPr marL="0" indent="0" eaLnBrk="1" hangingPunct="1">
              <a:spcBef>
                <a:spcPts val="0"/>
              </a:spcBef>
              <a:buFont typeface="Wingdings" pitchFamily="2" charset="2"/>
              <a:buNone/>
              <a:defRPr/>
            </a:pPr>
            <a:r>
              <a:rPr lang="ru-RU" sz="2400" dirty="0" smtClean="0">
                <a:solidFill>
                  <a:schemeClr val="accent6">
                    <a:lumMod val="50000"/>
                  </a:schemeClr>
                </a:solidFill>
              </a:rPr>
              <a:t>Можно без преувеличения сказать, что нет такого места на земле, где люди не пользовались бы услугами поваров. Человеку от рождения всего</a:t>
            </a:r>
            <a:r>
              <a:rPr lang="en-US" sz="2400" dirty="0" smtClean="0">
                <a:solidFill>
                  <a:schemeClr val="accent6">
                    <a:lumMod val="50000"/>
                  </a:schemeClr>
                </a:solidFill>
              </a:rPr>
              <a:t> </a:t>
            </a:r>
            <a:r>
              <a:rPr lang="ru-RU" sz="2400" dirty="0" smtClean="0">
                <a:solidFill>
                  <a:schemeClr val="accent6">
                    <a:lumMod val="50000"/>
                  </a:schemeClr>
                </a:solidFill>
              </a:rPr>
              <a:t>месяц – другой, а уже из детской кухни ему приносят творог, бутылочки с кашами, питательными смесями. Все это приготовлено добрыми руками кулинаров. </a:t>
            </a:r>
          </a:p>
        </p:txBody>
      </p:sp>
      <p:pic>
        <p:nvPicPr>
          <p:cNvPr id="23557" name="Picture 5" descr="povar_kolobok"/>
          <p:cNvPicPr>
            <a:picLocks noGrp="1" noChangeAspect="1" noChangeArrowheads="1"/>
          </p:cNvPicPr>
          <p:nvPr>
            <p:ph sz="half" idx="2"/>
          </p:nvPr>
        </p:nvPicPr>
        <p:blipFill>
          <a:blip r:embed="rId2" cstate="print"/>
          <a:srcRect/>
          <a:stretch>
            <a:fillRect/>
          </a:stretch>
        </p:blipFill>
        <p:spPr>
          <a:xfrm>
            <a:off x="4859338" y="2060575"/>
            <a:ext cx="3956050" cy="3903663"/>
          </a:xfrm>
          <a:noFill/>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after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1000" fill="hold"/>
                                        <p:tgtEl>
                                          <p:spTgt spid="23554"/>
                                        </p:tgtEl>
                                        <p:attrNameLst>
                                          <p:attrName>ppt_w</p:attrName>
                                        </p:attrNameLst>
                                      </p:cBhvr>
                                      <p:tavLst>
                                        <p:tav tm="0">
                                          <p:val>
                                            <p:strVal val="#ppt_w+.3"/>
                                          </p:val>
                                        </p:tav>
                                        <p:tav tm="100000">
                                          <p:val>
                                            <p:strVal val="#ppt_w"/>
                                          </p:val>
                                        </p:tav>
                                      </p:tavLst>
                                    </p:anim>
                                    <p:anim calcmode="lin" valueType="num">
                                      <p:cBhvr>
                                        <p:cTn id="8" dur="1000" fill="hold"/>
                                        <p:tgtEl>
                                          <p:spTgt spid="23554"/>
                                        </p:tgtEl>
                                        <p:attrNameLst>
                                          <p:attrName>ppt_h</p:attrName>
                                        </p:attrNameLst>
                                      </p:cBhvr>
                                      <p:tavLst>
                                        <p:tav tm="0">
                                          <p:val>
                                            <p:strVal val="#ppt_h"/>
                                          </p:val>
                                        </p:tav>
                                        <p:tav tm="100000">
                                          <p:val>
                                            <p:strVal val="#ppt_h"/>
                                          </p:val>
                                        </p:tav>
                                      </p:tavLst>
                                    </p:anim>
                                    <p:animEffect transition="in" filter="fade">
                                      <p:cBhvr>
                                        <p:cTn id="9" dur="1000"/>
                                        <p:tgtEl>
                                          <p:spTgt spid="23554"/>
                                        </p:tgtEl>
                                      </p:cBhvr>
                                    </p:animEffect>
                                  </p:childTnLst>
                                </p:cTn>
                              </p:par>
                            </p:childTnLst>
                          </p:cTn>
                        </p:par>
                        <p:par>
                          <p:cTn id="10" fill="hold">
                            <p:stCondLst>
                              <p:cond delay="1000"/>
                            </p:stCondLst>
                            <p:childTnLst>
                              <p:par>
                                <p:cTn id="11" presetID="30" presetClass="entr" presetSubtype="0" fill="hold" grpId="0" nodeType="afterEffect">
                                  <p:stCondLst>
                                    <p:cond delay="0"/>
                                  </p:stCondLst>
                                  <p:childTnLst>
                                    <p:set>
                                      <p:cBhvr>
                                        <p:cTn id="12" dur="1" fill="hold">
                                          <p:stCondLst>
                                            <p:cond delay="0"/>
                                          </p:stCondLst>
                                        </p:cTn>
                                        <p:tgtEl>
                                          <p:spTgt spid="23555">
                                            <p:txEl>
                                              <p:pRg st="0" end="0"/>
                                            </p:txEl>
                                          </p:spTgt>
                                        </p:tgtEl>
                                        <p:attrNameLst>
                                          <p:attrName>style.visibility</p:attrName>
                                        </p:attrNameLst>
                                      </p:cBhvr>
                                      <p:to>
                                        <p:strVal val="visible"/>
                                      </p:to>
                                    </p:set>
                                    <p:animEffect transition="in" filter="fade">
                                      <p:cBhvr>
                                        <p:cTn id="13" dur="800" decel="100000"/>
                                        <p:tgtEl>
                                          <p:spTgt spid="23555">
                                            <p:txEl>
                                              <p:pRg st="0" end="0"/>
                                            </p:txEl>
                                          </p:spTgt>
                                        </p:tgtEl>
                                      </p:cBhvr>
                                    </p:animEffect>
                                    <p:anim calcmode="lin" valueType="num">
                                      <p:cBhvr>
                                        <p:cTn id="14" dur="800" decel="100000" fill="hold"/>
                                        <p:tgtEl>
                                          <p:spTgt spid="23555">
                                            <p:txEl>
                                              <p:pRg st="0" end="0"/>
                                            </p:txEl>
                                          </p:spTgt>
                                        </p:tgtEl>
                                        <p:attrNameLst>
                                          <p:attrName>style.rotation</p:attrName>
                                        </p:attrNameLst>
                                      </p:cBhvr>
                                      <p:tavLst>
                                        <p:tav tm="0">
                                          <p:val>
                                            <p:fltVal val="-90"/>
                                          </p:val>
                                        </p:tav>
                                        <p:tav tm="100000">
                                          <p:val>
                                            <p:fltVal val="0"/>
                                          </p:val>
                                        </p:tav>
                                      </p:tavLst>
                                    </p:anim>
                                    <p:anim calcmode="lin" valueType="num">
                                      <p:cBhvr>
                                        <p:cTn id="15" dur="800" decel="100000" fill="hold"/>
                                        <p:tgtEl>
                                          <p:spTgt spid="23555">
                                            <p:txEl>
                                              <p:pRg st="0" end="0"/>
                                            </p:txEl>
                                          </p:spTgt>
                                        </p:tgtEl>
                                        <p:attrNameLst>
                                          <p:attrName>ppt_x</p:attrName>
                                        </p:attrNameLst>
                                      </p:cBhvr>
                                      <p:tavLst>
                                        <p:tav tm="0">
                                          <p:val>
                                            <p:strVal val="#ppt_x+0.4"/>
                                          </p:val>
                                        </p:tav>
                                        <p:tav tm="100000">
                                          <p:val>
                                            <p:strVal val="#ppt_x-0.05"/>
                                          </p:val>
                                        </p:tav>
                                      </p:tavLst>
                                    </p:anim>
                                    <p:anim calcmode="lin" valueType="num">
                                      <p:cBhvr>
                                        <p:cTn id="16" dur="800" decel="100000" fill="hold"/>
                                        <p:tgtEl>
                                          <p:spTgt spid="23555">
                                            <p:txEl>
                                              <p:pRg st="0" end="0"/>
                                            </p:txEl>
                                          </p:spTgt>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23555">
                                            <p:txEl>
                                              <p:pRg st="0" end="0"/>
                                            </p:txEl>
                                          </p:spTgt>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23555">
                                            <p:txEl>
                                              <p:pRg st="0" end="0"/>
                                            </p:txEl>
                                          </p:spTgt>
                                        </p:tgtEl>
                                        <p:attrNameLst>
                                          <p:attrName>ppt_y</p:attrName>
                                        </p:attrNameLst>
                                      </p:cBhvr>
                                      <p:tavLst>
                                        <p:tav tm="0">
                                          <p:val>
                                            <p:strVal val="#ppt_y+0.1"/>
                                          </p:val>
                                        </p:tav>
                                        <p:tav tm="100000">
                                          <p:val>
                                            <p:strVal val="#ppt_y"/>
                                          </p:val>
                                        </p:tav>
                                      </p:tavLst>
                                    </p:anim>
                                  </p:childTnLst>
                                </p:cTn>
                              </p:par>
                            </p:childTnLst>
                          </p:cTn>
                        </p:par>
                        <p:par>
                          <p:cTn id="19" fill="hold">
                            <p:stCondLst>
                              <p:cond delay="2000"/>
                            </p:stCondLst>
                            <p:childTnLst>
                              <p:par>
                                <p:cTn id="20" presetID="10" presetClass="entr" presetSubtype="0" fill="hold" nodeType="afterEffect">
                                  <p:stCondLst>
                                    <p:cond delay="0"/>
                                  </p:stCondLst>
                                  <p:childTnLst>
                                    <p:set>
                                      <p:cBhvr>
                                        <p:cTn id="21" dur="1" fill="hold">
                                          <p:stCondLst>
                                            <p:cond delay="0"/>
                                          </p:stCondLst>
                                        </p:cTn>
                                        <p:tgtEl>
                                          <p:spTgt spid="23557"/>
                                        </p:tgtEl>
                                        <p:attrNameLst>
                                          <p:attrName>style.visibility</p:attrName>
                                        </p:attrNameLst>
                                      </p:cBhvr>
                                      <p:to>
                                        <p:strVal val="visible"/>
                                      </p:to>
                                    </p:set>
                                    <p:animEffect transition="in" filter="fade">
                                      <p:cBhvr>
                                        <p:cTn id="22" dur="2000"/>
                                        <p:tgtEl>
                                          <p:spTgt spid="23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Содержимое 2"/>
          <p:cNvSpPr>
            <a:spLocks noGrp="1"/>
          </p:cNvSpPr>
          <p:nvPr>
            <p:ph idx="1"/>
          </p:nvPr>
        </p:nvSpPr>
        <p:spPr>
          <a:xfrm>
            <a:off x="142875" y="214313"/>
            <a:ext cx="6072188" cy="4464050"/>
          </a:xfrm>
        </p:spPr>
        <p:txBody>
          <a:bodyPr/>
          <a:lstStyle/>
          <a:p>
            <a:pPr eaLnBrk="1" hangingPunct="1">
              <a:buFont typeface="Wingdings 2" pitchFamily="18" charset="2"/>
              <a:buNone/>
            </a:pPr>
            <a:r>
              <a:rPr lang="ru-RU" sz="1800" b="1" dirty="0" smtClean="0">
                <a:solidFill>
                  <a:srgbClr val="C00000"/>
                </a:solidFill>
                <a:cs typeface="Times New Roman" pitchFamily="18" charset="0"/>
              </a:rPr>
              <a:t>Профессия повар </a:t>
            </a:r>
            <a:r>
              <a:rPr lang="ru-RU" sz="1800" dirty="0" smtClean="0">
                <a:cs typeface="Times New Roman" pitchFamily="18" charset="0"/>
              </a:rPr>
              <a:t>развивалась вместе с цивилизацией, так что можно сказать — это </a:t>
            </a:r>
            <a:r>
              <a:rPr lang="ru-RU" sz="1800" dirty="0" smtClean="0">
                <a:solidFill>
                  <a:srgbClr val="C00000"/>
                </a:solidFill>
                <a:cs typeface="Times New Roman" pitchFamily="18" charset="0"/>
              </a:rPr>
              <a:t>древнейшая профессия</a:t>
            </a:r>
            <a:r>
              <a:rPr lang="ru-RU" sz="1800" dirty="0" smtClean="0">
                <a:cs typeface="Times New Roman" pitchFamily="18" charset="0"/>
              </a:rPr>
              <a:t>. </a:t>
            </a:r>
          </a:p>
          <a:p>
            <a:pPr eaLnBrk="1" hangingPunct="1">
              <a:buFont typeface="Wingdings 2" pitchFamily="18" charset="2"/>
              <a:buNone/>
            </a:pPr>
            <a:r>
              <a:rPr lang="ru-RU" sz="1800" dirty="0" smtClean="0">
                <a:cs typeface="Times New Roman" pitchFamily="18" charset="0"/>
              </a:rPr>
              <a:t>Первые блюда выглядели просто как обожжённые на открытом костре полусырые куски мяса или рыбы. Огнём люди пользовались как минимум со среднего палеолита, но это не были повара. О первых </a:t>
            </a:r>
            <a:r>
              <a:rPr lang="ru-RU" sz="1800" dirty="0" smtClean="0">
                <a:solidFill>
                  <a:srgbClr val="C00000"/>
                </a:solidFill>
                <a:cs typeface="Times New Roman" pitchFamily="18" charset="0"/>
              </a:rPr>
              <a:t>профессионалах</a:t>
            </a:r>
            <a:r>
              <a:rPr lang="ru-RU" sz="1800" dirty="0" smtClean="0">
                <a:cs typeface="Times New Roman" pitchFamily="18" charset="0"/>
              </a:rPr>
              <a:t>, зарабатывающих таким ремеслом на жизнь, гласят отметки греческой цивилизации на острове Крит до н. э. Для солдат царя пищу готовил из отборных продуктов специально нанятый мастер кулинарного дела. Можно смело предположить, что в более древних культурах Египта, также были профессиональные кулинары, работающие для семей знатных людей и правителей. Позже появились такие понятия, как санитарные нормы, регулирующие работу таких специалистов.…</a:t>
            </a:r>
          </a:p>
        </p:txBody>
      </p:sp>
      <p:pic>
        <p:nvPicPr>
          <p:cNvPr id="40964" name="Picture 4" descr="Картинка 108 из 961">
            <a:hlinkClick r:id="rId2"/>
          </p:cNvPr>
          <p:cNvPicPr>
            <a:picLocks noChangeAspect="1" noChangeArrowheads="1"/>
          </p:cNvPicPr>
          <p:nvPr/>
        </p:nvPicPr>
        <p:blipFill>
          <a:blip r:embed="rId3" cstate="email"/>
          <a:srcRect/>
          <a:stretch>
            <a:fillRect/>
          </a:stretch>
        </p:blipFill>
        <p:spPr bwMode="auto">
          <a:xfrm>
            <a:off x="6072198" y="285728"/>
            <a:ext cx="2914650" cy="4098032"/>
          </a:xfrm>
          <a:prstGeom prst="rect">
            <a:avLst/>
          </a:prstGeom>
          <a:ln>
            <a:noFill/>
          </a:ln>
          <a:effectLst>
            <a:softEdge rad="112500"/>
          </a:effectLst>
        </p:spPr>
      </p:pic>
      <p:pic>
        <p:nvPicPr>
          <p:cNvPr id="40966" name="Picture 6" descr="http://festival.1september.ru/files/articles/41/4165/416548/img3.jpg"/>
          <p:cNvPicPr>
            <a:picLocks noChangeAspect="1" noChangeArrowheads="1"/>
          </p:cNvPicPr>
          <p:nvPr/>
        </p:nvPicPr>
        <p:blipFill>
          <a:blip r:embed="rId4" cstate="email"/>
          <a:srcRect/>
          <a:stretch>
            <a:fillRect/>
          </a:stretch>
        </p:blipFill>
        <p:spPr bwMode="auto">
          <a:xfrm>
            <a:off x="142844" y="4941168"/>
            <a:ext cx="4183258" cy="191683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3"/>
          <p:cNvSpPr>
            <a:spLocks noGrp="1" noChangeArrowheads="1"/>
          </p:cNvSpPr>
          <p:nvPr>
            <p:ph type="body" idx="1"/>
          </p:nvPr>
        </p:nvSpPr>
        <p:spPr>
          <a:xfrm>
            <a:off x="0" y="0"/>
            <a:ext cx="8964613" cy="2311400"/>
          </a:xfrm>
        </p:spPr>
        <p:txBody>
          <a:bodyPr/>
          <a:lstStyle/>
          <a:p>
            <a:pPr marL="0" indent="0" algn="just" eaLnBrk="1" hangingPunct="1">
              <a:spcBef>
                <a:spcPct val="0"/>
              </a:spcBef>
              <a:buFont typeface="Wingdings" pitchFamily="2" charset="2"/>
              <a:buNone/>
            </a:pPr>
            <a:r>
              <a:rPr lang="ru-RU" dirty="0" smtClean="0">
                <a:cs typeface="Times New Roman" pitchFamily="18" charset="0"/>
              </a:rPr>
              <a:t>   Дочь египетского царя </a:t>
            </a:r>
            <a:r>
              <a:rPr lang="ru-RU" dirty="0" err="1" smtClean="0">
                <a:cs typeface="Times New Roman" pitchFamily="18" charset="0"/>
              </a:rPr>
              <a:t>Гигея</a:t>
            </a:r>
            <a:r>
              <a:rPr lang="ru-RU" dirty="0" smtClean="0">
                <a:cs typeface="Times New Roman" pitchFamily="18" charset="0"/>
              </a:rPr>
              <a:t> считалась покровительницей науки о здоровье, а верной помощницей их была кухарка </a:t>
            </a:r>
            <a:r>
              <a:rPr lang="ru-RU" dirty="0" err="1" smtClean="0">
                <a:cs typeface="Times New Roman" pitchFamily="18" charset="0"/>
              </a:rPr>
              <a:t>Кулина</a:t>
            </a:r>
            <a:r>
              <a:rPr lang="ru-RU" dirty="0" smtClean="0">
                <a:cs typeface="Times New Roman" pitchFamily="18" charset="0"/>
              </a:rPr>
              <a:t>. Она стала покровительницей поварского дела, получившего название "кулинария".</a:t>
            </a:r>
          </a:p>
        </p:txBody>
      </p:sp>
      <p:pic>
        <p:nvPicPr>
          <p:cNvPr id="7173" name="Picture 5"/>
          <p:cNvPicPr>
            <a:picLocks noChangeAspect="1" noChangeArrowheads="1"/>
          </p:cNvPicPr>
          <p:nvPr/>
        </p:nvPicPr>
        <p:blipFill>
          <a:blip r:embed="rId2" cstate="print"/>
          <a:srcRect/>
          <a:stretch>
            <a:fillRect/>
          </a:stretch>
        </p:blipFill>
        <p:spPr bwMode="auto">
          <a:xfrm>
            <a:off x="5651500" y="2420938"/>
            <a:ext cx="3171825" cy="3716337"/>
          </a:xfrm>
          <a:prstGeom prst="rect">
            <a:avLst/>
          </a:prstGeom>
          <a:noFill/>
          <a:ln w="38100">
            <a:solidFill>
              <a:srgbClr val="FF6600"/>
            </a:solidFill>
            <a:miter lim="800000"/>
            <a:headEnd/>
            <a:tailEnd/>
          </a:ln>
        </p:spPr>
      </p:pic>
      <p:pic>
        <p:nvPicPr>
          <p:cNvPr id="7174" name="Picture 6"/>
          <p:cNvPicPr>
            <a:picLocks noChangeAspect="1" noChangeArrowheads="1"/>
          </p:cNvPicPr>
          <p:nvPr/>
        </p:nvPicPr>
        <p:blipFill>
          <a:blip r:embed="rId3" cstate="print"/>
          <a:srcRect/>
          <a:stretch>
            <a:fillRect/>
          </a:stretch>
        </p:blipFill>
        <p:spPr bwMode="auto">
          <a:xfrm>
            <a:off x="3635375" y="3644900"/>
            <a:ext cx="1781175" cy="2276475"/>
          </a:xfrm>
          <a:prstGeom prst="rect">
            <a:avLst/>
          </a:prstGeom>
          <a:noFill/>
          <a:ln w="38100">
            <a:solidFill>
              <a:srgbClr val="FF6600"/>
            </a:solidFill>
            <a:miter lim="800000"/>
            <a:headEnd/>
            <a:tailEnd/>
          </a:ln>
        </p:spPr>
      </p:pic>
      <p:pic>
        <p:nvPicPr>
          <p:cNvPr id="7175" name="Picture 7"/>
          <p:cNvPicPr>
            <a:picLocks noChangeAspect="1" noChangeArrowheads="1"/>
          </p:cNvPicPr>
          <p:nvPr/>
        </p:nvPicPr>
        <p:blipFill>
          <a:blip r:embed="rId4" cstate="print"/>
          <a:srcRect/>
          <a:stretch>
            <a:fillRect/>
          </a:stretch>
        </p:blipFill>
        <p:spPr bwMode="auto">
          <a:xfrm>
            <a:off x="179388" y="2420938"/>
            <a:ext cx="2997200" cy="3789362"/>
          </a:xfrm>
          <a:prstGeom prst="rect">
            <a:avLst/>
          </a:prstGeom>
          <a:noFill/>
          <a:ln w="57150">
            <a:solidFill>
              <a:srgbClr val="FF6600"/>
            </a:solid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afterEffect">
                                  <p:stCondLst>
                                    <p:cond delay="0"/>
                                  </p:stCondLst>
                                  <p:childTnLst>
                                    <p:set>
                                      <p:cBhvr>
                                        <p:cTn id="6" dur="1" fill="hold">
                                          <p:stCondLst>
                                            <p:cond delay="0"/>
                                          </p:stCondLst>
                                        </p:cTn>
                                        <p:tgtEl>
                                          <p:spTgt spid="7174"/>
                                        </p:tgtEl>
                                        <p:attrNameLst>
                                          <p:attrName>style.visibility</p:attrName>
                                        </p:attrNameLst>
                                      </p:cBhvr>
                                      <p:to>
                                        <p:strVal val="visible"/>
                                      </p:to>
                                    </p:set>
                                    <p:animEffect transition="in" filter="wedge">
                                      <p:cBhvr>
                                        <p:cTn id="7" dur="2000"/>
                                        <p:tgtEl>
                                          <p:spTgt spid="7174"/>
                                        </p:tgtEl>
                                      </p:cBhvr>
                                    </p:animEffect>
                                  </p:childTnLst>
                                </p:cTn>
                              </p:par>
                            </p:childTnLst>
                          </p:cTn>
                        </p:par>
                        <p:par>
                          <p:cTn id="8" fill="hold" nodeType="afterGroup">
                            <p:stCondLst>
                              <p:cond delay="2000"/>
                            </p:stCondLst>
                            <p:childTnLst>
                              <p:par>
                                <p:cTn id="9" presetID="21" presetClass="entr" presetSubtype="4" fill="hold" nodeType="afterEffect">
                                  <p:stCondLst>
                                    <p:cond delay="0"/>
                                  </p:stCondLst>
                                  <p:childTnLst>
                                    <p:set>
                                      <p:cBhvr>
                                        <p:cTn id="10" dur="1" fill="hold">
                                          <p:stCondLst>
                                            <p:cond delay="0"/>
                                          </p:stCondLst>
                                        </p:cTn>
                                        <p:tgtEl>
                                          <p:spTgt spid="7175"/>
                                        </p:tgtEl>
                                        <p:attrNameLst>
                                          <p:attrName>style.visibility</p:attrName>
                                        </p:attrNameLst>
                                      </p:cBhvr>
                                      <p:to>
                                        <p:strVal val="visible"/>
                                      </p:to>
                                    </p:set>
                                    <p:animEffect transition="in" filter="wheel(4)">
                                      <p:cBhvr>
                                        <p:cTn id="11" dur="2000"/>
                                        <p:tgtEl>
                                          <p:spTgt spid="7175"/>
                                        </p:tgtEl>
                                      </p:cBhvr>
                                    </p:animEffect>
                                  </p:childTnLst>
                                </p:cTn>
                              </p:par>
                              <p:par>
                                <p:cTn id="12" presetID="21" presetClass="entr" presetSubtype="4" fill="hold" nodeType="withEffect">
                                  <p:stCondLst>
                                    <p:cond delay="0"/>
                                  </p:stCondLst>
                                  <p:childTnLst>
                                    <p:set>
                                      <p:cBhvr>
                                        <p:cTn id="13" dur="1" fill="hold">
                                          <p:stCondLst>
                                            <p:cond delay="0"/>
                                          </p:stCondLst>
                                        </p:cTn>
                                        <p:tgtEl>
                                          <p:spTgt spid="7173"/>
                                        </p:tgtEl>
                                        <p:attrNameLst>
                                          <p:attrName>style.visibility</p:attrName>
                                        </p:attrNameLst>
                                      </p:cBhvr>
                                      <p:to>
                                        <p:strVal val="visible"/>
                                      </p:to>
                                    </p:set>
                                    <p:animEffect transition="in" filter="wheel(4)">
                                      <p:cBhvr>
                                        <p:cTn id="14" dur="2000"/>
                                        <p:tgtEl>
                                          <p:spTgt spid="71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214313" y="404813"/>
            <a:ext cx="3571875" cy="5865812"/>
          </a:xfrm>
        </p:spPr>
        <p:txBody>
          <a:bodyPr>
            <a:normAutofit fontScale="70000" lnSpcReduction="20000"/>
          </a:bodyPr>
          <a:lstStyle/>
          <a:p>
            <a:pPr marL="0" indent="457200" eaLnBrk="1" fontAlgn="auto" hangingPunct="1">
              <a:spcAft>
                <a:spcPts val="0"/>
              </a:spcAft>
              <a:buClr>
                <a:schemeClr val="tx1">
                  <a:shade val="95000"/>
                </a:schemeClr>
              </a:buClr>
              <a:buFont typeface="Wingdings 2"/>
              <a:buNone/>
              <a:defRPr/>
            </a:pPr>
            <a:r>
              <a:rPr lang="ru-RU" dirty="0" smtClean="0">
                <a:cs typeface="Times New Roman" pitchFamily="18" charset="0"/>
              </a:rPr>
              <a:t>Могущественная средневековая Европа высоко ценила своих поваров.</a:t>
            </a:r>
            <a:br>
              <a:rPr lang="ru-RU" dirty="0" smtClean="0">
                <a:cs typeface="Times New Roman" pitchFamily="18" charset="0"/>
              </a:rPr>
            </a:br>
            <a:r>
              <a:rPr lang="ru-RU" dirty="0" smtClean="0">
                <a:cs typeface="Times New Roman" pitchFamily="18" charset="0"/>
              </a:rPr>
              <a:t>В Германии с 1291 года шеф-повар был одним из четырех самых важных фигур при дворе. Во Франции поварами высших рангов становились лишь знатные люди. Должность главного винодела Франции была третьей по значимости после должностей камергера и главного конюшего. Затем следовал управляющий выпечкой хлеба, главный виночерпий, шеф-повар, наиболее приближенные ко двору управляющие ресторанов и лишь потом маршалы и адмиралы. </a:t>
            </a:r>
          </a:p>
          <a:p>
            <a:pPr marL="548640" indent="-411480" eaLnBrk="1" fontAlgn="auto" hangingPunct="1">
              <a:spcAft>
                <a:spcPts val="0"/>
              </a:spcAft>
              <a:buClr>
                <a:schemeClr val="tx1">
                  <a:shade val="95000"/>
                </a:schemeClr>
              </a:buClr>
              <a:buFont typeface="Wingdings 2"/>
              <a:buChar char=""/>
              <a:defRPr/>
            </a:pPr>
            <a:endParaRPr lang="ru-RU" dirty="0"/>
          </a:p>
        </p:txBody>
      </p:sp>
      <p:pic>
        <p:nvPicPr>
          <p:cNvPr id="25601" name="Picture 1" descr="C:\Users\Анна\Desktop\История повара\картина SANDRART Joachim von February.JPG"/>
          <p:cNvPicPr>
            <a:picLocks noChangeAspect="1" noChangeArrowheads="1"/>
          </p:cNvPicPr>
          <p:nvPr/>
        </p:nvPicPr>
        <p:blipFill>
          <a:blip r:embed="rId2" cstate="email"/>
          <a:srcRect/>
          <a:stretch>
            <a:fillRect/>
          </a:stretch>
        </p:blipFill>
        <p:spPr bwMode="auto">
          <a:xfrm>
            <a:off x="3779912" y="188640"/>
            <a:ext cx="5074494" cy="6408712"/>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42875" y="333375"/>
            <a:ext cx="3997325" cy="5792788"/>
          </a:xfrm>
        </p:spPr>
        <p:txBody>
          <a:bodyPr>
            <a:normAutofit fontScale="77500" lnSpcReduction="20000"/>
          </a:bodyPr>
          <a:lstStyle/>
          <a:p>
            <a:pPr marL="0" indent="457200" eaLnBrk="1" fontAlgn="auto" hangingPunct="1">
              <a:spcAft>
                <a:spcPts val="0"/>
              </a:spcAft>
              <a:buClr>
                <a:schemeClr val="tx1">
                  <a:shade val="95000"/>
                </a:schemeClr>
              </a:buClr>
              <a:buFont typeface="Wingdings 2"/>
              <a:buNone/>
              <a:defRPr/>
            </a:pPr>
            <a:r>
              <a:rPr lang="ru-RU" dirty="0" smtClean="0">
                <a:cs typeface="Times New Roman" pitchFamily="18" charset="0"/>
              </a:rPr>
              <a:t>Что касается кухонной иерархии — а там было занято громадное число (вплоть до 800 человек) взаимозависимых работников — то первое место была отдано </a:t>
            </a:r>
            <a:r>
              <a:rPr lang="ru-RU" b="1" u="sng" dirty="0" smtClean="0">
                <a:solidFill>
                  <a:schemeClr val="accent2"/>
                </a:solidFill>
                <a:cs typeface="Times New Roman" pitchFamily="18" charset="0"/>
              </a:rPr>
              <a:t>главному по мясу</a:t>
            </a:r>
            <a:r>
              <a:rPr lang="ru-RU" dirty="0" smtClean="0">
                <a:cs typeface="Times New Roman" pitchFamily="18" charset="0"/>
              </a:rPr>
              <a:t>. Должность, характеризующаяся почетом и доверием короля, ибо от яда не был застрахован никто. В его распоряжении находилось шесть человек, которые каждый день выбирали и готовили мясо для королевской семьи. У </a:t>
            </a:r>
            <a:r>
              <a:rPr lang="ru-RU" dirty="0" err="1" smtClean="0">
                <a:cs typeface="Times New Roman" pitchFamily="18" charset="0"/>
              </a:rPr>
              <a:t>Тейлеванта</a:t>
            </a:r>
            <a:r>
              <a:rPr lang="ru-RU" dirty="0" smtClean="0">
                <a:cs typeface="Times New Roman" pitchFamily="18" charset="0"/>
              </a:rPr>
              <a:t>, известного повара короля Карла Шестого, в подчинении находилось 150 человек.</a:t>
            </a:r>
          </a:p>
        </p:txBody>
      </p:sp>
      <p:pic>
        <p:nvPicPr>
          <p:cNvPr id="10243" name="Picture 2" descr="C:\Users\Анна\Desktop\История повара\главный по мясу на средневековой кухне.jpg"/>
          <p:cNvPicPr>
            <a:picLocks noChangeAspect="1" noChangeArrowheads="1"/>
          </p:cNvPicPr>
          <p:nvPr/>
        </p:nvPicPr>
        <p:blipFill>
          <a:blip r:embed="rId2" cstate="print"/>
          <a:srcRect/>
          <a:stretch>
            <a:fillRect/>
          </a:stretch>
        </p:blipFill>
        <p:spPr bwMode="auto">
          <a:xfrm>
            <a:off x="4206875" y="188913"/>
            <a:ext cx="4589463" cy="633571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0" y="260350"/>
            <a:ext cx="9001125" cy="1597025"/>
          </a:xfrm>
        </p:spPr>
        <p:txBody>
          <a:bodyPr>
            <a:normAutofit fontScale="85000" lnSpcReduction="20000"/>
          </a:bodyPr>
          <a:lstStyle/>
          <a:p>
            <a:pPr marL="0" indent="457200" algn="just" eaLnBrk="1" fontAlgn="auto" hangingPunct="1">
              <a:spcAft>
                <a:spcPts val="0"/>
              </a:spcAft>
              <a:buClr>
                <a:schemeClr val="tx1">
                  <a:shade val="95000"/>
                </a:schemeClr>
              </a:buClr>
              <a:buFont typeface="Wingdings 2"/>
              <a:buNone/>
              <a:defRPr/>
            </a:pPr>
            <a:r>
              <a:rPr lang="ru-RU" dirty="0" smtClean="0">
                <a:cs typeface="Times New Roman" pitchFamily="18" charset="0"/>
              </a:rPr>
              <a:t>А в Англии, к примеру, при дворе Ричарда Второго работало 1000 поваров, 300 лакеев, которые ежедневно обслуживали 10 000 человек, находящихся при дворе. Головокружительная цифра, демонстрирующая, что важно было не столько накормить, сколько продемонстрировать богатство.</a:t>
            </a:r>
          </a:p>
        </p:txBody>
      </p:sp>
      <p:pic>
        <p:nvPicPr>
          <p:cNvPr id="33794" name="Picture 2" descr="C:\Users\Анна\Desktop\История повара\кухня Средневековья.jpg"/>
          <p:cNvPicPr>
            <a:picLocks noChangeAspect="1" noChangeArrowheads="1"/>
          </p:cNvPicPr>
          <p:nvPr/>
        </p:nvPicPr>
        <p:blipFill>
          <a:blip r:embed="rId2" cstate="email"/>
          <a:srcRect/>
          <a:stretch>
            <a:fillRect/>
          </a:stretch>
        </p:blipFill>
        <p:spPr bwMode="auto">
          <a:xfrm>
            <a:off x="539552" y="1772816"/>
            <a:ext cx="7996014" cy="4466456"/>
          </a:xfrm>
          <a:prstGeom prst="rect">
            <a:avLst/>
          </a:prstGeom>
          <a:ln>
            <a:noFill/>
          </a:ln>
          <a:effectLst>
            <a:softEdge rad="112500"/>
          </a:effec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9" name="Picture 3" descr="C:\Users\Анна\Desktop\История повара\Фото Повар\0_6e61_bf3ff2ae_-4-L[1].jpg"/>
          <p:cNvPicPr>
            <a:picLocks noChangeAspect="1" noChangeArrowheads="1"/>
          </p:cNvPicPr>
          <p:nvPr/>
        </p:nvPicPr>
        <p:blipFill>
          <a:blip r:embed="rId2" cstate="email"/>
          <a:srcRect/>
          <a:stretch>
            <a:fillRect/>
          </a:stretch>
        </p:blipFill>
        <p:spPr bwMode="auto">
          <a:xfrm>
            <a:off x="1763688" y="4293096"/>
            <a:ext cx="5688632" cy="2564904"/>
          </a:xfrm>
          <a:prstGeom prst="rect">
            <a:avLst/>
          </a:prstGeom>
          <a:ln>
            <a:noFill/>
          </a:ln>
          <a:effectLst>
            <a:softEdge rad="112500"/>
          </a:effectLst>
        </p:spPr>
      </p:pic>
      <p:sp>
        <p:nvSpPr>
          <p:cNvPr id="2" name="Заголовок 1"/>
          <p:cNvSpPr>
            <a:spLocks noGrp="1"/>
          </p:cNvSpPr>
          <p:nvPr>
            <p:ph type="title"/>
          </p:nvPr>
        </p:nvSpPr>
        <p:spPr>
          <a:xfrm>
            <a:off x="467544" y="0"/>
            <a:ext cx="8229600" cy="908720"/>
          </a:xfrm>
        </p:spPr>
        <p:txBody>
          <a:bodyPr/>
          <a:lstStyle/>
          <a:p>
            <a:pPr eaLnBrk="1" fontAlgn="auto" hangingPunct="1">
              <a:spcAft>
                <a:spcPts val="0"/>
              </a:spcAft>
              <a:defRPr/>
            </a:pPr>
            <a:r>
              <a:rPr lang="ru-RU" sz="4000" dirty="0" smtClean="0">
                <a:solidFill>
                  <a:schemeClr val="accent4">
                    <a:lumMod val="75000"/>
                  </a:schemeClr>
                </a:solidFill>
                <a:latin typeface="Times New Roman" pitchFamily="18" charset="0"/>
                <a:cs typeface="Times New Roman" pitchFamily="18" charset="0"/>
              </a:rPr>
              <a:t>Повар в России</a:t>
            </a:r>
            <a:endParaRPr lang="ru-RU" sz="4000" dirty="0">
              <a:solidFill>
                <a:schemeClr val="accent4">
                  <a:lumMod val="75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0" y="981075"/>
            <a:ext cx="9144000" cy="3887788"/>
          </a:xfrm>
        </p:spPr>
        <p:txBody>
          <a:bodyPr>
            <a:normAutofit fontScale="62500" lnSpcReduction="20000"/>
          </a:bodyPr>
          <a:lstStyle/>
          <a:p>
            <a:pPr marL="548640" indent="-411480" eaLnBrk="1" fontAlgn="auto" hangingPunct="1">
              <a:spcAft>
                <a:spcPts val="0"/>
              </a:spcAft>
              <a:buClr>
                <a:schemeClr val="tx1">
                  <a:shade val="95000"/>
                </a:schemeClr>
              </a:buClr>
              <a:buFont typeface="Wingdings 2"/>
              <a:buNone/>
              <a:defRPr/>
            </a:pPr>
            <a:r>
              <a:rPr lang="ru-RU" dirty="0" smtClean="0">
                <a:cs typeface="Times New Roman" pitchFamily="18" charset="0"/>
              </a:rPr>
              <a:t>Долгое время приготовление пищи было делом сугубо </a:t>
            </a:r>
            <a:r>
              <a:rPr lang="ru-RU" i="1" dirty="0" smtClean="0">
                <a:solidFill>
                  <a:srgbClr val="C00000"/>
                </a:solidFill>
                <a:cs typeface="Times New Roman" pitchFamily="18" charset="0"/>
              </a:rPr>
              <a:t>семейным</a:t>
            </a:r>
            <a:r>
              <a:rPr lang="ru-RU" dirty="0" smtClean="0">
                <a:solidFill>
                  <a:srgbClr val="C00000"/>
                </a:solidFill>
                <a:cs typeface="Times New Roman" pitchFamily="18" charset="0"/>
              </a:rPr>
              <a:t>. </a:t>
            </a:r>
            <a:r>
              <a:rPr lang="ru-RU" dirty="0" smtClean="0">
                <a:cs typeface="Times New Roman" pitchFamily="18" charset="0"/>
              </a:rPr>
              <a:t>Ведала им, как правило, наиболее старшая по возрасту женщина в княжеской семье. </a:t>
            </a:r>
            <a:r>
              <a:rPr lang="ru-RU" i="1" dirty="0" smtClean="0">
                <a:solidFill>
                  <a:srgbClr val="C00000"/>
                </a:solidFill>
                <a:cs typeface="Times New Roman" pitchFamily="18" charset="0"/>
              </a:rPr>
              <a:t>Профессиональные</a:t>
            </a:r>
            <a:r>
              <a:rPr lang="ru-RU" dirty="0" smtClean="0">
                <a:solidFill>
                  <a:srgbClr val="C00000"/>
                </a:solidFill>
                <a:cs typeface="Times New Roman" pitchFamily="18" charset="0"/>
              </a:rPr>
              <a:t> </a:t>
            </a:r>
            <a:r>
              <a:rPr lang="ru-RU" i="1" dirty="0" smtClean="0">
                <a:solidFill>
                  <a:srgbClr val="C00000"/>
                </a:solidFill>
                <a:cs typeface="Times New Roman" pitchFamily="18" charset="0"/>
              </a:rPr>
              <a:t>повара</a:t>
            </a:r>
            <a:r>
              <a:rPr lang="ru-RU" dirty="0" smtClean="0">
                <a:solidFill>
                  <a:srgbClr val="C00000"/>
                </a:solidFill>
                <a:cs typeface="Times New Roman" pitchFamily="18" charset="0"/>
              </a:rPr>
              <a:t> </a:t>
            </a:r>
            <a:r>
              <a:rPr lang="ru-RU" dirty="0" smtClean="0">
                <a:cs typeface="Times New Roman" pitchFamily="18" charset="0"/>
              </a:rPr>
              <a:t>впервые появились при дворах, а затем уже — в монастырских трапезных.</a:t>
            </a:r>
          </a:p>
          <a:p>
            <a:pPr marL="548640" indent="-411480" eaLnBrk="1" fontAlgn="auto" hangingPunct="1">
              <a:spcAft>
                <a:spcPts val="0"/>
              </a:spcAft>
              <a:buClr>
                <a:schemeClr val="tx1">
                  <a:shade val="95000"/>
                </a:schemeClr>
              </a:buClr>
              <a:buFont typeface="Wingdings 2"/>
              <a:buNone/>
              <a:defRPr/>
            </a:pPr>
            <a:r>
              <a:rPr lang="ru-RU" dirty="0">
                <a:cs typeface="Times New Roman" pitchFamily="18" charset="0"/>
              </a:rPr>
              <a:t>  </a:t>
            </a:r>
            <a:r>
              <a:rPr lang="ru-RU" dirty="0" smtClean="0">
                <a:cs typeface="Times New Roman" pitchFamily="18" charset="0"/>
              </a:rPr>
              <a:t>Приготовление </a:t>
            </a:r>
            <a:r>
              <a:rPr lang="ru-RU" dirty="0">
                <a:cs typeface="Times New Roman" pitchFamily="18" charset="0"/>
              </a:rPr>
              <a:t>пищи на Руси выделилось в особую специальность только в XI в., хотя упоминание о поварах-профессионалах встречается в летописях уже в Х в. В Лаврентьевской летописи (1074 г.) говорится о том, что в Киево-Печерском монастыре была целая поварня с большим штатом монахов-поваров. У князя Глеба был «старейшина поваром» по имени </a:t>
            </a:r>
            <a:r>
              <a:rPr lang="ru-RU" b="1" dirty="0" err="1">
                <a:solidFill>
                  <a:srgbClr val="C00000"/>
                </a:solidFill>
                <a:cs typeface="Times New Roman" pitchFamily="18" charset="0"/>
              </a:rPr>
              <a:t>Торчин</a:t>
            </a:r>
            <a:r>
              <a:rPr lang="ru-RU" dirty="0">
                <a:cs typeface="Times New Roman" pitchFamily="18" charset="0"/>
              </a:rPr>
              <a:t>, первый из известных нам русских поваров</a:t>
            </a:r>
            <a:r>
              <a:rPr lang="ru-RU" dirty="0" smtClean="0">
                <a:cs typeface="Times New Roman" pitchFamily="18" charset="0"/>
              </a:rPr>
              <a:t>.</a:t>
            </a:r>
            <a:r>
              <a:rPr lang="ru-RU" dirty="0">
                <a:cs typeface="Times New Roman" pitchFamily="18" charset="0"/>
              </a:rPr>
              <a:t>   	</a:t>
            </a:r>
          </a:p>
          <a:p>
            <a:pPr marL="548640" indent="-411480" eaLnBrk="1" fontAlgn="auto" hangingPunct="1">
              <a:spcAft>
                <a:spcPts val="0"/>
              </a:spcAft>
              <a:buClr>
                <a:schemeClr val="tx1">
                  <a:shade val="95000"/>
                </a:schemeClr>
              </a:buClr>
              <a:buFont typeface="Wingdings 2"/>
              <a:buNone/>
              <a:defRPr/>
            </a:pPr>
            <a:r>
              <a:rPr lang="ru-RU" dirty="0" smtClean="0">
                <a:cs typeface="Times New Roman" pitchFamily="18" charset="0"/>
              </a:rPr>
              <a:t>Во </a:t>
            </a:r>
            <a:r>
              <a:rPr lang="ru-RU" dirty="0">
                <a:cs typeface="Times New Roman" pitchFamily="18" charset="0"/>
              </a:rPr>
              <a:t>времена Киевской Руси повара находились в услужении княжеских дворов и богатых домов. В некоторых из них было даже несколько поваров. Об этом свидетельствует описание одного из домов богача XII в., где упоминается множество «</a:t>
            </a:r>
            <a:r>
              <a:rPr lang="ru-RU" dirty="0" err="1">
                <a:cs typeface="Times New Roman" pitchFamily="18" charset="0"/>
              </a:rPr>
              <a:t>сокачий</a:t>
            </a:r>
            <a:r>
              <a:rPr lang="ru-RU" dirty="0">
                <a:cs typeface="Times New Roman" pitchFamily="18" charset="0"/>
              </a:rPr>
              <a:t>», т. е. поваров, «работающие и </a:t>
            </a:r>
            <a:r>
              <a:rPr lang="ru-RU" dirty="0" err="1">
                <a:cs typeface="Times New Roman" pitchFamily="18" charset="0"/>
              </a:rPr>
              <a:t>делающе</a:t>
            </a:r>
            <a:r>
              <a:rPr lang="ru-RU" dirty="0">
                <a:cs typeface="Times New Roman" pitchFamily="18" charset="0"/>
              </a:rPr>
              <a:t> </a:t>
            </a:r>
            <a:r>
              <a:rPr lang="ru-RU" dirty="0" err="1">
                <a:cs typeface="Times New Roman" pitchFamily="18" charset="0"/>
              </a:rPr>
              <a:t>съ</a:t>
            </a:r>
            <a:r>
              <a:rPr lang="ru-RU" dirty="0">
                <a:cs typeface="Times New Roman" pitchFamily="18" charset="0"/>
              </a:rPr>
              <a:t> </a:t>
            </a:r>
            <a:r>
              <a:rPr lang="ru-RU" dirty="0" err="1">
                <a:cs typeface="Times New Roman" pitchFamily="18" charset="0"/>
              </a:rPr>
              <a:t>потьмъ</a:t>
            </a:r>
            <a:r>
              <a:rPr lang="ru-RU" dirty="0">
                <a:cs typeface="Times New Roman" pitchFamily="18" charset="0"/>
              </a:rPr>
              <a:t>» .</a:t>
            </a:r>
          </a:p>
          <a:p>
            <a:pPr marL="548640" indent="-411480" eaLnBrk="1" fontAlgn="auto" hangingPunct="1">
              <a:spcAft>
                <a:spcPts val="0"/>
              </a:spcAft>
              <a:buClr>
                <a:schemeClr val="tx1">
                  <a:shade val="95000"/>
                </a:schemeClr>
              </a:buClr>
              <a:buFont typeface="Wingdings 2"/>
              <a:buNone/>
              <a:defRPr/>
            </a:pPr>
            <a:r>
              <a:rPr lang="ru-RU" dirty="0"/>
              <a:t>  	</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625" y="0"/>
            <a:ext cx="8229600" cy="1274763"/>
          </a:xfrm>
        </p:spPr>
        <p:txBody>
          <a:bodyPr rtlCol="0">
            <a:noAutofit/>
          </a:bodyPr>
          <a:lstStyle/>
          <a:p>
            <a:pPr eaLnBrk="1" fontAlgn="auto" hangingPunct="1">
              <a:spcAft>
                <a:spcPts val="0"/>
              </a:spcAft>
              <a:defRPr/>
            </a:pPr>
            <a:r>
              <a:rPr lang="ru-RU" i="1" dirty="0" smtClean="0">
                <a:solidFill>
                  <a:srgbClr val="C00000"/>
                </a:solidFill>
                <a:effectLst>
                  <a:outerShdw blurRad="38100" dist="38100" dir="2700000" algn="tl">
                    <a:srgbClr val="000000">
                      <a:alpha val="43137"/>
                    </a:srgbClr>
                  </a:outerShdw>
                  <a:reflection blurRad="12700" stA="48000" endA="300" endPos="55000" dir="5400000" sy="-90000" algn="bl" rotWithShape="0"/>
                </a:effectLst>
              </a:rPr>
              <a:t>Кулинарные шедевры всегда сохранялись для потомков…</a:t>
            </a:r>
            <a:endParaRPr lang="ru-RU" i="1" dirty="0">
              <a:solidFill>
                <a:srgbClr val="C00000"/>
              </a:solidFill>
              <a:effectLst>
                <a:outerShdw blurRad="38100" dist="38100" dir="2700000" algn="tl">
                  <a:srgbClr val="000000">
                    <a:alpha val="43137"/>
                  </a:srgbClr>
                </a:outerShdw>
                <a:reflection blurRad="12700" stA="48000" endA="300" endPos="55000" dir="5400000" sy="-90000" algn="bl" rotWithShape="0"/>
              </a:effectLst>
            </a:endParaRPr>
          </a:p>
        </p:txBody>
      </p:sp>
      <p:pic>
        <p:nvPicPr>
          <p:cNvPr id="2051" name="Picture 3"/>
          <p:cNvPicPr>
            <a:picLocks noChangeAspect="1" noChangeArrowheads="1"/>
          </p:cNvPicPr>
          <p:nvPr/>
        </p:nvPicPr>
        <p:blipFill>
          <a:blip r:embed="rId2" cstate="print"/>
          <a:srcRect/>
          <a:stretch>
            <a:fillRect/>
          </a:stretch>
        </p:blipFill>
        <p:spPr bwMode="auto">
          <a:xfrm>
            <a:off x="6215063" y="1428750"/>
            <a:ext cx="2643187" cy="3714750"/>
          </a:xfrm>
          <a:prstGeom prst="rect">
            <a:avLst/>
          </a:prstGeom>
          <a:noFill/>
          <a:ln w="9525">
            <a:noFill/>
            <a:miter lim="800000"/>
            <a:headEnd/>
            <a:tailEnd/>
          </a:ln>
        </p:spPr>
      </p:pic>
      <p:pic>
        <p:nvPicPr>
          <p:cNvPr id="2052" name="Picture 4"/>
          <p:cNvPicPr>
            <a:picLocks noChangeAspect="1" noChangeArrowheads="1"/>
          </p:cNvPicPr>
          <p:nvPr/>
        </p:nvPicPr>
        <p:blipFill>
          <a:blip r:embed="rId3" cstate="print"/>
          <a:srcRect/>
          <a:stretch>
            <a:fillRect/>
          </a:stretch>
        </p:blipFill>
        <p:spPr bwMode="auto">
          <a:xfrm>
            <a:off x="285750" y="1428750"/>
            <a:ext cx="3929063" cy="5143500"/>
          </a:xfrm>
          <a:prstGeom prst="rect">
            <a:avLst/>
          </a:prstGeom>
          <a:noFill/>
          <a:ln w="9525">
            <a:noFill/>
            <a:miter lim="800000"/>
            <a:headEnd/>
            <a:tailEnd/>
          </a:ln>
        </p:spPr>
      </p:pic>
      <p:sp>
        <p:nvSpPr>
          <p:cNvPr id="10" name="TextBox 9"/>
          <p:cNvSpPr txBox="1">
            <a:spLocks noChangeArrowheads="1"/>
          </p:cNvSpPr>
          <p:nvPr/>
        </p:nvSpPr>
        <p:spPr bwMode="auto">
          <a:xfrm>
            <a:off x="4572000" y="5286375"/>
            <a:ext cx="4429125" cy="1187450"/>
          </a:xfrm>
          <a:prstGeom prst="rect">
            <a:avLst/>
          </a:prstGeom>
          <a:noFill/>
          <a:ln w="9525">
            <a:noFill/>
            <a:miter lim="800000"/>
            <a:headEnd/>
            <a:tailEnd/>
          </a:ln>
        </p:spPr>
        <p:txBody>
          <a:bodyPr>
            <a:spAutoFit/>
          </a:bodyPr>
          <a:lstStyle/>
          <a:p>
            <a:pPr>
              <a:defRPr/>
            </a:pPr>
            <a:r>
              <a:rPr lang="ru-RU" sz="2400" b="1">
                <a:solidFill>
                  <a:srgbClr val="FF0000"/>
                </a:solidFill>
                <a:effectLst>
                  <a:outerShdw blurRad="38100" dist="38100" dir="2700000" algn="tl">
                    <a:srgbClr val="C0C0C0"/>
                  </a:outerShdw>
                </a:effectLst>
                <a:latin typeface="Times New Roman" pitchFamily="18" charset="0"/>
              </a:rPr>
              <a:t>Страница из </a:t>
            </a:r>
            <a:r>
              <a:rPr lang="ru-RU" sz="2400" b="1" i="1">
                <a:solidFill>
                  <a:srgbClr val="FF0000"/>
                </a:solidFill>
                <a:effectLst>
                  <a:outerShdw blurRad="38100" dist="38100" dir="2700000" algn="tl">
                    <a:srgbClr val="C0C0C0"/>
                  </a:outerShdw>
                </a:effectLst>
                <a:latin typeface="Times New Roman" pitchFamily="18" charset="0"/>
              </a:rPr>
              <a:t>«Домостроя»</a:t>
            </a:r>
            <a:r>
              <a:rPr lang="ru-RU" sz="2400" b="1">
                <a:solidFill>
                  <a:srgbClr val="FF0000"/>
                </a:solidFill>
                <a:effectLst>
                  <a:outerShdw blurRad="38100" dist="38100" dir="2700000" algn="tl">
                    <a:srgbClr val="C0C0C0"/>
                  </a:outerShdw>
                </a:effectLst>
                <a:latin typeface="Times New Roman" pitchFamily="18" charset="0"/>
              </a:rPr>
              <a:t> -</a:t>
            </a:r>
          </a:p>
          <a:p>
            <a:pPr>
              <a:defRPr/>
            </a:pPr>
            <a:r>
              <a:rPr lang="ru-RU" sz="2400" b="1">
                <a:solidFill>
                  <a:srgbClr val="FF0000"/>
                </a:solidFill>
                <a:effectLst>
                  <a:outerShdw blurRad="38100" dist="38100" dir="2700000" algn="tl">
                    <a:srgbClr val="C0C0C0"/>
                  </a:outerShdw>
                </a:effectLst>
                <a:latin typeface="Times New Roman" pitchFamily="18" charset="0"/>
              </a:rPr>
              <a:t> энциклопедии домашней  жизни горожан. </a:t>
            </a:r>
            <a:r>
              <a:rPr lang="ru-RU" sz="2400" b="1" i="1">
                <a:solidFill>
                  <a:srgbClr val="FF0000"/>
                </a:solidFill>
                <a:effectLst>
                  <a:outerShdw blurRad="38100" dist="38100" dir="2700000" algn="tl">
                    <a:srgbClr val="C0C0C0"/>
                  </a:outerShdw>
                </a:effectLst>
                <a:latin typeface="Times New Roman" pitchFamily="18" charset="0"/>
              </a:rPr>
              <a:t>Начало </a:t>
            </a:r>
            <a:r>
              <a:rPr lang="en-US" sz="2400" b="1" i="1">
                <a:solidFill>
                  <a:srgbClr val="FF0000"/>
                </a:solidFill>
                <a:effectLst>
                  <a:outerShdw blurRad="38100" dist="38100" dir="2700000" algn="tl">
                    <a:srgbClr val="C0C0C0"/>
                  </a:outerShdw>
                </a:effectLst>
                <a:latin typeface="Book Antiqua" pitchFamily="18" charset="0"/>
              </a:rPr>
              <a:t>XVI</a:t>
            </a:r>
            <a:r>
              <a:rPr lang="ru-RU" sz="2400" b="1" i="1">
                <a:solidFill>
                  <a:srgbClr val="FF0000"/>
                </a:solidFill>
                <a:effectLst>
                  <a:outerShdw blurRad="38100" dist="38100" dir="2700000" algn="tl">
                    <a:srgbClr val="C0C0C0"/>
                  </a:outerShdw>
                </a:effectLst>
                <a:latin typeface="Times New Roman" pitchFamily="18" charset="0"/>
              </a:rPr>
              <a:t> в</a:t>
            </a:r>
            <a:endParaRPr lang="ru-RU" sz="2400" b="1">
              <a:solidFill>
                <a:srgbClr val="FF0000"/>
              </a:solidFill>
              <a:effectLst>
                <a:outerShdw blurRad="38100" dist="38100" dir="2700000" algn="tl">
                  <a:srgbClr val="C0C0C0"/>
                </a:outerShdw>
              </a:effectLst>
              <a:latin typeface="Times New Roman"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checkerboard(across)">
                                      <p:cBhvr>
                                        <p:cTn id="7" dur="2000"/>
                                        <p:tgtEl>
                                          <p:spTgt spid="2052"/>
                                        </p:tgtEl>
                                      </p:cBhvr>
                                    </p:animEffect>
                                  </p:childTnLst>
                                </p:cTn>
                              </p:par>
                            </p:childTnLst>
                          </p:cTn>
                        </p:par>
                        <p:par>
                          <p:cTn id="8" fill="hold">
                            <p:stCondLst>
                              <p:cond delay="2000"/>
                            </p:stCondLst>
                            <p:childTnLst>
                              <p:par>
                                <p:cTn id="9" presetID="5" presetClass="entr" presetSubtype="10" fill="hold" nodeType="afterEffect">
                                  <p:stCondLst>
                                    <p:cond delay="0"/>
                                  </p:stCondLst>
                                  <p:childTnLst>
                                    <p:set>
                                      <p:cBhvr>
                                        <p:cTn id="10" dur="1" fill="hold">
                                          <p:stCondLst>
                                            <p:cond delay="0"/>
                                          </p:stCondLst>
                                        </p:cTn>
                                        <p:tgtEl>
                                          <p:spTgt spid="2051"/>
                                        </p:tgtEl>
                                        <p:attrNameLst>
                                          <p:attrName>style.visibility</p:attrName>
                                        </p:attrNameLst>
                                      </p:cBhvr>
                                      <p:to>
                                        <p:strVal val="visible"/>
                                      </p:to>
                                    </p:set>
                                    <p:animEffect transition="in" filter="checkerboard(across)">
                                      <p:cBhvr>
                                        <p:cTn id="11" dur="2000"/>
                                        <p:tgtEl>
                                          <p:spTgt spid="20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5" name="Rectangle 3"/>
          <p:cNvSpPr>
            <a:spLocks noGrp="1" noChangeArrowheads="1"/>
          </p:cNvSpPr>
          <p:nvPr>
            <p:ph type="body" sz="half" idx="1"/>
          </p:nvPr>
        </p:nvSpPr>
        <p:spPr>
          <a:xfrm>
            <a:off x="-252413" y="333375"/>
            <a:ext cx="4643438" cy="2808288"/>
          </a:xfrm>
        </p:spPr>
        <p:txBody>
          <a:bodyPr/>
          <a:lstStyle/>
          <a:p>
            <a:pPr eaLnBrk="1" hangingPunct="1">
              <a:buFont typeface="Wingdings" pitchFamily="2" charset="2"/>
              <a:buNone/>
            </a:pPr>
            <a:r>
              <a:rPr lang="ru-RU" sz="2400" smtClean="0"/>
              <a:t>    </a:t>
            </a:r>
            <a:r>
              <a:rPr lang="ru-RU" sz="2400" b="1" smtClean="0">
                <a:solidFill>
                  <a:srgbClr val="7030A0"/>
                </a:solidFill>
                <a:cs typeface="Times New Roman" pitchFamily="18" charset="0"/>
              </a:rPr>
              <a:t>Кулинария</a:t>
            </a:r>
            <a:r>
              <a:rPr lang="ru-RU" sz="2400" smtClean="0">
                <a:solidFill>
                  <a:srgbClr val="FF6600"/>
                </a:solidFill>
                <a:cs typeface="Times New Roman" pitchFamily="18" charset="0"/>
              </a:rPr>
              <a:t> </a:t>
            </a:r>
            <a:r>
              <a:rPr lang="ru-RU" sz="2400" smtClean="0">
                <a:cs typeface="Times New Roman" pitchFamily="18" charset="0"/>
              </a:rPr>
              <a:t>как наука возникла в России лишь в конце XVIII века. Развитие профессиональной кулинарии связано с появлением предприятий внедомашнего питания. </a:t>
            </a:r>
          </a:p>
        </p:txBody>
      </p:sp>
      <p:sp>
        <p:nvSpPr>
          <p:cNvPr id="8197" name="Rectangle 5"/>
          <p:cNvSpPr>
            <a:spLocks noGrp="1" noChangeArrowheads="1"/>
          </p:cNvSpPr>
          <p:nvPr>
            <p:ph type="body" sz="half" idx="2"/>
          </p:nvPr>
        </p:nvSpPr>
        <p:spPr>
          <a:xfrm>
            <a:off x="4000500" y="2924175"/>
            <a:ext cx="5143500" cy="3698875"/>
          </a:xfrm>
        </p:spPr>
        <p:txBody>
          <a:bodyPr/>
          <a:lstStyle/>
          <a:p>
            <a:pPr algn="ctr" eaLnBrk="1" hangingPunct="1">
              <a:buFont typeface="Wingdings" pitchFamily="2" charset="2"/>
              <a:buNone/>
            </a:pPr>
            <a:r>
              <a:rPr lang="ru-RU" sz="2400" smtClean="0">
                <a:cs typeface="Times New Roman" pitchFamily="18" charset="0"/>
              </a:rPr>
              <a:t>    </a:t>
            </a:r>
            <a:r>
              <a:rPr lang="ru-RU" sz="2400" b="1" smtClean="0">
                <a:solidFill>
                  <a:srgbClr val="7030A0"/>
                </a:solidFill>
                <a:cs typeface="Times New Roman" pitchFamily="18" charset="0"/>
              </a:rPr>
              <a:t>Возникновение первых кулинарных предприятий:</a:t>
            </a:r>
          </a:p>
          <a:p>
            <a:pPr eaLnBrk="1" hangingPunct="1"/>
            <a:r>
              <a:rPr lang="ru-RU" sz="2400" smtClean="0">
                <a:cs typeface="Times New Roman" pitchFamily="18" charset="0"/>
              </a:rPr>
              <a:t>корчмы (от славянского корня "корм");</a:t>
            </a:r>
          </a:p>
          <a:p>
            <a:pPr eaLnBrk="1" hangingPunct="1"/>
            <a:r>
              <a:rPr lang="ru-RU" sz="2400" smtClean="0">
                <a:cs typeface="Times New Roman" pitchFamily="18" charset="0"/>
              </a:rPr>
              <a:t>трактиры (от лат. "trakt" - путь, поток);</a:t>
            </a:r>
          </a:p>
          <a:p>
            <a:pPr eaLnBrk="1" hangingPunct="1"/>
            <a:r>
              <a:rPr lang="ru-RU" sz="2400" smtClean="0">
                <a:cs typeface="Times New Roman" pitchFamily="18" charset="0"/>
              </a:rPr>
              <a:t> рестораны (от фр. "restauration" -  восстановление). </a:t>
            </a:r>
          </a:p>
        </p:txBody>
      </p:sp>
      <p:pic>
        <p:nvPicPr>
          <p:cNvPr id="8198" name="Picture 6"/>
          <p:cNvPicPr>
            <a:picLocks noChangeAspect="1" noChangeArrowheads="1"/>
          </p:cNvPicPr>
          <p:nvPr/>
        </p:nvPicPr>
        <p:blipFill>
          <a:blip r:embed="rId2" cstate="print"/>
          <a:srcRect/>
          <a:stretch>
            <a:fillRect/>
          </a:stretch>
        </p:blipFill>
        <p:spPr bwMode="auto">
          <a:xfrm>
            <a:off x="142875" y="3429000"/>
            <a:ext cx="3643313" cy="2968625"/>
          </a:xfrm>
          <a:prstGeom prst="rect">
            <a:avLst/>
          </a:prstGeom>
          <a:noFill/>
          <a:ln w="38100">
            <a:solidFill>
              <a:srgbClr val="FF6600"/>
            </a:solidFill>
            <a:miter lim="800000"/>
            <a:headEnd/>
            <a:tailEnd/>
          </a:ln>
        </p:spPr>
      </p:pic>
      <p:pic>
        <p:nvPicPr>
          <p:cNvPr id="6" name="Picture 2" descr="Картинка 36 из 2398">
            <a:hlinkClick r:id="rId3"/>
          </p:cNvPr>
          <p:cNvPicPr>
            <a:picLocks noChangeAspect="1" noChangeArrowheads="1"/>
          </p:cNvPicPr>
          <p:nvPr/>
        </p:nvPicPr>
        <p:blipFill>
          <a:blip r:embed="rId4" cstate="email"/>
          <a:srcRect/>
          <a:stretch>
            <a:fillRect/>
          </a:stretch>
        </p:blipFill>
        <p:spPr bwMode="auto">
          <a:xfrm>
            <a:off x="4211960" y="0"/>
            <a:ext cx="4752528" cy="2924944"/>
          </a:xfrm>
          <a:prstGeom prst="rect">
            <a:avLst/>
          </a:prstGeom>
          <a:ln>
            <a:noFill/>
          </a:ln>
          <a:effectLst>
            <a:softEdge rad="112500"/>
          </a:effectLst>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195">
                                            <p:txEl>
                                              <p:pRg st="0" end="0"/>
                                            </p:txEl>
                                          </p:spTgt>
                                        </p:tgtEl>
                                        <p:attrNameLst>
                                          <p:attrName>style.visibility</p:attrName>
                                        </p:attrNameLst>
                                      </p:cBhvr>
                                      <p:to>
                                        <p:strVal val="visible"/>
                                      </p:to>
                                    </p:set>
                                    <p:anim calcmode="lin" valueType="num">
                                      <p:cBhvr additive="base">
                                        <p:cTn id="7" dur="2000" fill="hold"/>
                                        <p:tgtEl>
                                          <p:spTgt spid="8195">
                                            <p:txEl>
                                              <p:pRg st="0" end="0"/>
                                            </p:txEl>
                                          </p:spTgt>
                                        </p:tgtEl>
                                        <p:attrNameLst>
                                          <p:attrName>ppt_x</p:attrName>
                                        </p:attrNameLst>
                                      </p:cBhvr>
                                      <p:tavLst>
                                        <p:tav tm="0">
                                          <p:val>
                                            <p:strVal val="0-#ppt_w/2"/>
                                          </p:val>
                                        </p:tav>
                                        <p:tav tm="100000">
                                          <p:val>
                                            <p:strVal val="#ppt_x"/>
                                          </p:val>
                                        </p:tav>
                                      </p:tavLst>
                                    </p:anim>
                                    <p:anim calcmode="lin" valueType="num">
                                      <p:cBhvr additive="base">
                                        <p:cTn id="8" dur="2000" fill="hold"/>
                                        <p:tgtEl>
                                          <p:spTgt spid="8195">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3" presetClass="entr" presetSubtype="10"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linds(horizontal)">
                                      <p:cBhvr>
                                        <p:cTn id="12" dur="2000"/>
                                        <p:tgtEl>
                                          <p:spTgt spid="6"/>
                                        </p:tgtEl>
                                      </p:cBhvr>
                                    </p:animEffect>
                                  </p:childTnLst>
                                </p:cTn>
                              </p:par>
                            </p:childTnLst>
                          </p:cTn>
                        </p:par>
                        <p:par>
                          <p:cTn id="13" fill="hold">
                            <p:stCondLst>
                              <p:cond delay="4000"/>
                            </p:stCondLst>
                            <p:childTnLst>
                              <p:par>
                                <p:cTn id="14" presetID="2" presetClass="entr" presetSubtype="2" fill="hold" grpId="0" nodeType="afterEffect">
                                  <p:stCondLst>
                                    <p:cond delay="0"/>
                                  </p:stCondLst>
                                  <p:childTnLst>
                                    <p:set>
                                      <p:cBhvr>
                                        <p:cTn id="15" dur="1" fill="hold">
                                          <p:stCondLst>
                                            <p:cond delay="0"/>
                                          </p:stCondLst>
                                        </p:cTn>
                                        <p:tgtEl>
                                          <p:spTgt spid="8197">
                                            <p:txEl>
                                              <p:pRg st="0" end="0"/>
                                            </p:txEl>
                                          </p:spTgt>
                                        </p:tgtEl>
                                        <p:attrNameLst>
                                          <p:attrName>style.visibility</p:attrName>
                                        </p:attrNameLst>
                                      </p:cBhvr>
                                      <p:to>
                                        <p:strVal val="visible"/>
                                      </p:to>
                                    </p:set>
                                    <p:anim calcmode="lin" valueType="num">
                                      <p:cBhvr additive="base">
                                        <p:cTn id="16" dur="500" fill="hold"/>
                                        <p:tgtEl>
                                          <p:spTgt spid="8197">
                                            <p:txEl>
                                              <p:pRg st="0" end="0"/>
                                            </p:txEl>
                                          </p:spTgt>
                                        </p:tgtEl>
                                        <p:attrNameLst>
                                          <p:attrName>ppt_x</p:attrName>
                                        </p:attrNameLst>
                                      </p:cBhvr>
                                      <p:tavLst>
                                        <p:tav tm="0">
                                          <p:val>
                                            <p:strVal val="1+#ppt_w/2"/>
                                          </p:val>
                                        </p:tav>
                                        <p:tav tm="100000">
                                          <p:val>
                                            <p:strVal val="#ppt_x"/>
                                          </p:val>
                                        </p:tav>
                                      </p:tavLst>
                                    </p:anim>
                                    <p:anim calcmode="lin" valueType="num">
                                      <p:cBhvr additive="base">
                                        <p:cTn id="17" dur="500" fill="hold"/>
                                        <p:tgtEl>
                                          <p:spTgt spid="8197">
                                            <p:txEl>
                                              <p:pRg st="0" end="0"/>
                                            </p:txEl>
                                          </p:spTgt>
                                        </p:tgtEl>
                                        <p:attrNameLst>
                                          <p:attrName>ppt_y</p:attrName>
                                        </p:attrNameLst>
                                      </p:cBhvr>
                                      <p:tavLst>
                                        <p:tav tm="0">
                                          <p:val>
                                            <p:strVal val="#ppt_y"/>
                                          </p:val>
                                        </p:tav>
                                        <p:tav tm="100000">
                                          <p:val>
                                            <p:strVal val="#ppt_y"/>
                                          </p:val>
                                        </p:tav>
                                      </p:tavLst>
                                    </p:anim>
                                  </p:childTnLst>
                                </p:cTn>
                              </p:par>
                            </p:childTnLst>
                          </p:cTn>
                        </p:par>
                        <p:par>
                          <p:cTn id="18" fill="hold">
                            <p:stCondLst>
                              <p:cond delay="4500"/>
                            </p:stCondLst>
                            <p:childTnLst>
                              <p:par>
                                <p:cTn id="19" presetID="2" presetClass="entr" presetSubtype="2" fill="hold" grpId="0" nodeType="afterEffect">
                                  <p:stCondLst>
                                    <p:cond delay="0"/>
                                  </p:stCondLst>
                                  <p:childTnLst>
                                    <p:set>
                                      <p:cBhvr>
                                        <p:cTn id="20" dur="1" fill="hold">
                                          <p:stCondLst>
                                            <p:cond delay="0"/>
                                          </p:stCondLst>
                                        </p:cTn>
                                        <p:tgtEl>
                                          <p:spTgt spid="8197">
                                            <p:txEl>
                                              <p:pRg st="1" end="1"/>
                                            </p:txEl>
                                          </p:spTgt>
                                        </p:tgtEl>
                                        <p:attrNameLst>
                                          <p:attrName>style.visibility</p:attrName>
                                        </p:attrNameLst>
                                      </p:cBhvr>
                                      <p:to>
                                        <p:strVal val="visible"/>
                                      </p:to>
                                    </p:set>
                                    <p:anim calcmode="lin" valueType="num">
                                      <p:cBhvr additive="base">
                                        <p:cTn id="21" dur="500" fill="hold"/>
                                        <p:tgtEl>
                                          <p:spTgt spid="8197">
                                            <p:txEl>
                                              <p:pRg st="1" end="1"/>
                                            </p:txEl>
                                          </p:spTgt>
                                        </p:tgtEl>
                                        <p:attrNameLst>
                                          <p:attrName>ppt_x</p:attrName>
                                        </p:attrNameLst>
                                      </p:cBhvr>
                                      <p:tavLst>
                                        <p:tav tm="0">
                                          <p:val>
                                            <p:strVal val="1+#ppt_w/2"/>
                                          </p:val>
                                        </p:tav>
                                        <p:tav tm="100000">
                                          <p:val>
                                            <p:strVal val="#ppt_x"/>
                                          </p:val>
                                        </p:tav>
                                      </p:tavLst>
                                    </p:anim>
                                    <p:anim calcmode="lin" valueType="num">
                                      <p:cBhvr additive="base">
                                        <p:cTn id="22" dur="500" fill="hold"/>
                                        <p:tgtEl>
                                          <p:spTgt spid="8197">
                                            <p:txEl>
                                              <p:pRg st="1" end="1"/>
                                            </p:txEl>
                                          </p:spTgt>
                                        </p:tgtEl>
                                        <p:attrNameLst>
                                          <p:attrName>ppt_y</p:attrName>
                                        </p:attrNameLst>
                                      </p:cBhvr>
                                      <p:tavLst>
                                        <p:tav tm="0">
                                          <p:val>
                                            <p:strVal val="#ppt_y"/>
                                          </p:val>
                                        </p:tav>
                                        <p:tav tm="100000">
                                          <p:val>
                                            <p:strVal val="#ppt_y"/>
                                          </p:val>
                                        </p:tav>
                                      </p:tavLst>
                                    </p:anim>
                                  </p:childTnLst>
                                </p:cTn>
                              </p:par>
                            </p:childTnLst>
                          </p:cTn>
                        </p:par>
                        <p:par>
                          <p:cTn id="23" fill="hold">
                            <p:stCondLst>
                              <p:cond delay="5000"/>
                            </p:stCondLst>
                            <p:childTnLst>
                              <p:par>
                                <p:cTn id="24" presetID="2" presetClass="entr" presetSubtype="2" fill="hold" grpId="0" nodeType="afterEffect">
                                  <p:stCondLst>
                                    <p:cond delay="0"/>
                                  </p:stCondLst>
                                  <p:childTnLst>
                                    <p:set>
                                      <p:cBhvr>
                                        <p:cTn id="25" dur="1" fill="hold">
                                          <p:stCondLst>
                                            <p:cond delay="0"/>
                                          </p:stCondLst>
                                        </p:cTn>
                                        <p:tgtEl>
                                          <p:spTgt spid="8197">
                                            <p:txEl>
                                              <p:pRg st="2" end="2"/>
                                            </p:txEl>
                                          </p:spTgt>
                                        </p:tgtEl>
                                        <p:attrNameLst>
                                          <p:attrName>style.visibility</p:attrName>
                                        </p:attrNameLst>
                                      </p:cBhvr>
                                      <p:to>
                                        <p:strVal val="visible"/>
                                      </p:to>
                                    </p:set>
                                    <p:anim calcmode="lin" valueType="num">
                                      <p:cBhvr additive="base">
                                        <p:cTn id="26" dur="500" fill="hold"/>
                                        <p:tgtEl>
                                          <p:spTgt spid="8197">
                                            <p:txEl>
                                              <p:pRg st="2" end="2"/>
                                            </p:txEl>
                                          </p:spTgt>
                                        </p:tgtEl>
                                        <p:attrNameLst>
                                          <p:attrName>ppt_x</p:attrName>
                                        </p:attrNameLst>
                                      </p:cBhvr>
                                      <p:tavLst>
                                        <p:tav tm="0">
                                          <p:val>
                                            <p:strVal val="1+#ppt_w/2"/>
                                          </p:val>
                                        </p:tav>
                                        <p:tav tm="100000">
                                          <p:val>
                                            <p:strVal val="#ppt_x"/>
                                          </p:val>
                                        </p:tav>
                                      </p:tavLst>
                                    </p:anim>
                                    <p:anim calcmode="lin" valueType="num">
                                      <p:cBhvr additive="base">
                                        <p:cTn id="27" dur="500" fill="hold"/>
                                        <p:tgtEl>
                                          <p:spTgt spid="8197">
                                            <p:txEl>
                                              <p:pRg st="2" end="2"/>
                                            </p:txEl>
                                          </p:spTgt>
                                        </p:tgtEl>
                                        <p:attrNameLst>
                                          <p:attrName>ppt_y</p:attrName>
                                        </p:attrNameLst>
                                      </p:cBhvr>
                                      <p:tavLst>
                                        <p:tav tm="0">
                                          <p:val>
                                            <p:strVal val="#ppt_y"/>
                                          </p:val>
                                        </p:tav>
                                        <p:tav tm="100000">
                                          <p:val>
                                            <p:strVal val="#ppt_y"/>
                                          </p:val>
                                        </p:tav>
                                      </p:tavLst>
                                    </p:anim>
                                  </p:childTnLst>
                                </p:cTn>
                              </p:par>
                            </p:childTnLst>
                          </p:cTn>
                        </p:par>
                        <p:par>
                          <p:cTn id="28" fill="hold">
                            <p:stCondLst>
                              <p:cond delay="5500"/>
                            </p:stCondLst>
                            <p:childTnLst>
                              <p:par>
                                <p:cTn id="29" presetID="2" presetClass="entr" presetSubtype="2" fill="hold" grpId="0" nodeType="afterEffect">
                                  <p:stCondLst>
                                    <p:cond delay="0"/>
                                  </p:stCondLst>
                                  <p:childTnLst>
                                    <p:set>
                                      <p:cBhvr>
                                        <p:cTn id="30" dur="1" fill="hold">
                                          <p:stCondLst>
                                            <p:cond delay="0"/>
                                          </p:stCondLst>
                                        </p:cTn>
                                        <p:tgtEl>
                                          <p:spTgt spid="8197">
                                            <p:txEl>
                                              <p:pRg st="3" end="3"/>
                                            </p:txEl>
                                          </p:spTgt>
                                        </p:tgtEl>
                                        <p:attrNameLst>
                                          <p:attrName>style.visibility</p:attrName>
                                        </p:attrNameLst>
                                      </p:cBhvr>
                                      <p:to>
                                        <p:strVal val="visible"/>
                                      </p:to>
                                    </p:set>
                                    <p:anim calcmode="lin" valueType="num">
                                      <p:cBhvr additive="base">
                                        <p:cTn id="31" dur="500" fill="hold"/>
                                        <p:tgtEl>
                                          <p:spTgt spid="8197">
                                            <p:txEl>
                                              <p:pRg st="3" end="3"/>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8197">
                                            <p:txEl>
                                              <p:pRg st="3" end="3"/>
                                            </p:txEl>
                                          </p:spTgt>
                                        </p:tgtEl>
                                        <p:attrNameLst>
                                          <p:attrName>ppt_y</p:attrName>
                                        </p:attrNameLst>
                                      </p:cBhvr>
                                      <p:tavLst>
                                        <p:tav tm="0">
                                          <p:val>
                                            <p:strVal val="#ppt_y"/>
                                          </p:val>
                                        </p:tav>
                                        <p:tav tm="100000">
                                          <p:val>
                                            <p:strVal val="#ppt_y"/>
                                          </p:val>
                                        </p:tav>
                                      </p:tavLst>
                                    </p:anim>
                                  </p:childTnLst>
                                </p:cTn>
                              </p:par>
                            </p:childTnLst>
                          </p:cTn>
                        </p:par>
                        <p:par>
                          <p:cTn id="33" fill="hold">
                            <p:stCondLst>
                              <p:cond delay="6000"/>
                            </p:stCondLst>
                            <p:childTnLst>
                              <p:par>
                                <p:cTn id="34" presetID="3" presetClass="entr" presetSubtype="10" fill="hold" nodeType="afterEffect">
                                  <p:stCondLst>
                                    <p:cond delay="0"/>
                                  </p:stCondLst>
                                  <p:childTnLst>
                                    <p:set>
                                      <p:cBhvr>
                                        <p:cTn id="35" dur="1" fill="hold">
                                          <p:stCondLst>
                                            <p:cond delay="0"/>
                                          </p:stCondLst>
                                        </p:cTn>
                                        <p:tgtEl>
                                          <p:spTgt spid="8198"/>
                                        </p:tgtEl>
                                        <p:attrNameLst>
                                          <p:attrName>style.visibility</p:attrName>
                                        </p:attrNameLst>
                                      </p:cBhvr>
                                      <p:to>
                                        <p:strVal val="visible"/>
                                      </p:to>
                                    </p:set>
                                    <p:animEffect transition="in" filter="blinds(horizontal)">
                                      <p:cBhvr>
                                        <p:cTn id="36" dur="2000"/>
                                        <p:tgtEl>
                                          <p:spTgt spid="81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5" grpId="0" build="p"/>
      <p:bldP spid="8197"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9" name="Rectangle 3"/>
          <p:cNvSpPr>
            <a:spLocks noGrp="1" noChangeArrowheads="1"/>
          </p:cNvSpPr>
          <p:nvPr>
            <p:ph type="body" idx="1"/>
          </p:nvPr>
        </p:nvSpPr>
        <p:spPr>
          <a:xfrm>
            <a:off x="179388" y="4365625"/>
            <a:ext cx="8785225" cy="2303463"/>
          </a:xfrm>
        </p:spPr>
        <p:txBody>
          <a:bodyPr/>
          <a:lstStyle/>
          <a:p>
            <a:pPr eaLnBrk="1" hangingPunct="1">
              <a:buFont typeface="Wingdings" pitchFamily="2" charset="2"/>
              <a:buNone/>
            </a:pPr>
            <a:r>
              <a:rPr lang="ru-RU" smtClean="0"/>
              <a:t>   </a:t>
            </a:r>
            <a:r>
              <a:rPr lang="ru-RU" smtClean="0">
                <a:cs typeface="Times New Roman" pitchFamily="18" charset="0"/>
              </a:rPr>
              <a:t>Первая кулинарная школа была открыта в Петербурге 25 марта 1888 г. по инициативе профессора И. Е. Андриевского и кулинара Д. В. Каншина. </a:t>
            </a:r>
          </a:p>
          <a:p>
            <a:pPr eaLnBrk="1" hangingPunct="1">
              <a:buFont typeface="Wingdings" pitchFamily="2" charset="2"/>
              <a:buNone/>
            </a:pPr>
            <a:r>
              <a:rPr lang="ru-RU" smtClean="0">
                <a:cs typeface="Times New Roman" pitchFamily="18" charset="0"/>
              </a:rPr>
              <a:t>В России первая кулинарная книга "Поваренные записки" была составлена С. Друковцовым в 1779 г. </a:t>
            </a:r>
          </a:p>
          <a:p>
            <a:pPr algn="ctr" eaLnBrk="1" hangingPunct="1">
              <a:buFont typeface="Wingdings" pitchFamily="2" charset="2"/>
              <a:buNone/>
            </a:pPr>
            <a:endParaRPr lang="ru-RU" smtClean="0"/>
          </a:p>
        </p:txBody>
      </p:sp>
      <p:pic>
        <p:nvPicPr>
          <p:cNvPr id="17411" name="Picture 4"/>
          <p:cNvPicPr>
            <a:picLocks noChangeAspect="1" noChangeArrowheads="1"/>
          </p:cNvPicPr>
          <p:nvPr/>
        </p:nvPicPr>
        <p:blipFill>
          <a:blip r:embed="rId2" cstate="print"/>
          <a:srcRect/>
          <a:stretch>
            <a:fillRect/>
          </a:stretch>
        </p:blipFill>
        <p:spPr bwMode="auto">
          <a:xfrm>
            <a:off x="179388" y="188913"/>
            <a:ext cx="5905500" cy="3960812"/>
          </a:xfrm>
          <a:prstGeom prst="rect">
            <a:avLst/>
          </a:prstGeom>
          <a:noFill/>
          <a:ln w="38100">
            <a:solidFill>
              <a:srgbClr val="FF6600"/>
            </a:solidFill>
            <a:miter lim="800000"/>
            <a:headEnd/>
            <a:tailEnd/>
          </a:ln>
        </p:spPr>
      </p:pic>
      <p:pic>
        <p:nvPicPr>
          <p:cNvPr id="17412" name="Picture 5"/>
          <p:cNvPicPr>
            <a:picLocks noChangeAspect="1" noChangeArrowheads="1"/>
          </p:cNvPicPr>
          <p:nvPr/>
        </p:nvPicPr>
        <p:blipFill>
          <a:blip r:embed="rId3" cstate="print"/>
          <a:srcRect/>
          <a:stretch>
            <a:fillRect/>
          </a:stretch>
        </p:blipFill>
        <p:spPr bwMode="auto">
          <a:xfrm>
            <a:off x="6300788" y="404813"/>
            <a:ext cx="2673350" cy="3538537"/>
          </a:xfrm>
          <a:prstGeom prst="rect">
            <a:avLst/>
          </a:prstGeom>
          <a:noFill/>
          <a:ln w="38100">
            <a:solidFill>
              <a:srgbClr val="FF6600"/>
            </a:solidFill>
            <a:miter lim="800000"/>
            <a:headEnd/>
            <a:tailEnd/>
          </a:ln>
        </p:spPr>
      </p:pic>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 presetClass="entr" presetSubtype="10" fill="hold" nodeType="afterEffect">
                                  <p:stCondLst>
                                    <p:cond delay="0"/>
                                  </p:stCondLst>
                                  <p:childTnLst>
                                    <p:set>
                                      <p:cBhvr>
                                        <p:cTn id="6" dur="1" fill="hold">
                                          <p:stCondLst>
                                            <p:cond delay="0"/>
                                          </p:stCondLst>
                                        </p:cTn>
                                        <p:tgtEl>
                                          <p:spTgt spid="17411"/>
                                        </p:tgtEl>
                                        <p:attrNameLst>
                                          <p:attrName>style.visibility</p:attrName>
                                        </p:attrNameLst>
                                      </p:cBhvr>
                                      <p:to>
                                        <p:strVal val="visible"/>
                                      </p:to>
                                    </p:set>
                                    <p:animEffect transition="in" filter="checkerboard(across)">
                                      <p:cBhvr>
                                        <p:cTn id="7" dur="2000"/>
                                        <p:tgtEl>
                                          <p:spTgt spid="17411"/>
                                        </p:tgtEl>
                                      </p:cBhvr>
                                    </p:animEffect>
                                  </p:childTnLst>
                                </p:cTn>
                              </p:par>
                            </p:childTnLst>
                          </p:cTn>
                        </p:par>
                        <p:par>
                          <p:cTn id="8" fill="hold">
                            <p:stCondLst>
                              <p:cond delay="2000"/>
                            </p:stCondLst>
                            <p:childTnLst>
                              <p:par>
                                <p:cTn id="9" presetID="2" presetClass="entr" presetSubtype="4" fill="hold" nodeType="afterEffect">
                                  <p:stCondLst>
                                    <p:cond delay="0"/>
                                  </p:stCondLst>
                                  <p:childTnLst>
                                    <p:set>
                                      <p:cBhvr>
                                        <p:cTn id="10" dur="1" fill="hold">
                                          <p:stCondLst>
                                            <p:cond delay="0"/>
                                          </p:stCondLst>
                                        </p:cTn>
                                        <p:tgtEl>
                                          <p:spTgt spid="9219">
                                            <p:txEl>
                                              <p:pRg st="0" end="0"/>
                                            </p:txEl>
                                          </p:spTgt>
                                        </p:tgtEl>
                                        <p:attrNameLst>
                                          <p:attrName>style.visibility</p:attrName>
                                        </p:attrNameLst>
                                      </p:cBhvr>
                                      <p:to>
                                        <p:strVal val="visible"/>
                                      </p:to>
                                    </p:set>
                                    <p:anim calcmode="lin" valueType="num">
                                      <p:cBhvr additive="base">
                                        <p:cTn id="11" dur="2000" fill="hold"/>
                                        <p:tgtEl>
                                          <p:spTgt spid="9219">
                                            <p:txEl>
                                              <p:pRg st="0" end="0"/>
                                            </p:txEl>
                                          </p:spTgt>
                                        </p:tgtEl>
                                        <p:attrNameLst>
                                          <p:attrName>ppt_x</p:attrName>
                                        </p:attrNameLst>
                                      </p:cBhvr>
                                      <p:tavLst>
                                        <p:tav tm="0">
                                          <p:val>
                                            <p:strVal val="#ppt_x"/>
                                          </p:val>
                                        </p:tav>
                                        <p:tav tm="100000">
                                          <p:val>
                                            <p:strVal val="#ppt_x"/>
                                          </p:val>
                                        </p:tav>
                                      </p:tavLst>
                                    </p:anim>
                                    <p:anim calcmode="lin" valueType="num">
                                      <p:cBhvr additive="base">
                                        <p:cTn id="12" dur="2000" fill="hold"/>
                                        <p:tgtEl>
                                          <p:spTgt spid="9219">
                                            <p:txEl>
                                              <p:pRg st="0" end="0"/>
                                            </p:txEl>
                                          </p:spTgt>
                                        </p:tgtEl>
                                        <p:attrNameLst>
                                          <p:attrName>ppt_y</p:attrName>
                                        </p:attrNameLst>
                                      </p:cBhvr>
                                      <p:tavLst>
                                        <p:tav tm="0">
                                          <p:val>
                                            <p:strVal val="1+#ppt_h/2"/>
                                          </p:val>
                                        </p:tav>
                                        <p:tav tm="100000">
                                          <p:val>
                                            <p:strVal val="#ppt_y"/>
                                          </p:val>
                                        </p:tav>
                                      </p:tavLst>
                                    </p:anim>
                                  </p:childTnLst>
                                </p:cTn>
                              </p:par>
                            </p:childTnLst>
                          </p:cTn>
                        </p:par>
                        <p:par>
                          <p:cTn id="13" fill="hold">
                            <p:stCondLst>
                              <p:cond delay="4000"/>
                            </p:stCondLst>
                            <p:childTnLst>
                              <p:par>
                                <p:cTn id="14" presetID="5" presetClass="entr" presetSubtype="10" fill="hold" nodeType="afterEffect">
                                  <p:stCondLst>
                                    <p:cond delay="0"/>
                                  </p:stCondLst>
                                  <p:childTnLst>
                                    <p:set>
                                      <p:cBhvr>
                                        <p:cTn id="15" dur="1" fill="hold">
                                          <p:stCondLst>
                                            <p:cond delay="0"/>
                                          </p:stCondLst>
                                        </p:cTn>
                                        <p:tgtEl>
                                          <p:spTgt spid="17412"/>
                                        </p:tgtEl>
                                        <p:attrNameLst>
                                          <p:attrName>style.visibility</p:attrName>
                                        </p:attrNameLst>
                                      </p:cBhvr>
                                      <p:to>
                                        <p:strVal val="visible"/>
                                      </p:to>
                                    </p:set>
                                    <p:animEffect transition="in" filter="checkerboard(across)">
                                      <p:cBhvr>
                                        <p:cTn id="16" dur="2000"/>
                                        <p:tgtEl>
                                          <p:spTgt spid="17412"/>
                                        </p:tgtEl>
                                      </p:cBhvr>
                                    </p:animEffect>
                                  </p:childTnLst>
                                </p:cTn>
                              </p:par>
                            </p:childTnLst>
                          </p:cTn>
                        </p:par>
                        <p:par>
                          <p:cTn id="17" fill="hold">
                            <p:stCondLst>
                              <p:cond delay="6000"/>
                            </p:stCondLst>
                            <p:childTnLst>
                              <p:par>
                                <p:cTn id="18" presetID="2" presetClass="entr" presetSubtype="4" fill="hold" nodeType="afterEffect">
                                  <p:stCondLst>
                                    <p:cond delay="0"/>
                                  </p:stCondLst>
                                  <p:childTnLst>
                                    <p:set>
                                      <p:cBhvr>
                                        <p:cTn id="19" dur="1" fill="hold">
                                          <p:stCondLst>
                                            <p:cond delay="0"/>
                                          </p:stCondLst>
                                        </p:cTn>
                                        <p:tgtEl>
                                          <p:spTgt spid="9219">
                                            <p:txEl>
                                              <p:pRg st="1" end="1"/>
                                            </p:txEl>
                                          </p:spTgt>
                                        </p:tgtEl>
                                        <p:attrNameLst>
                                          <p:attrName>style.visibility</p:attrName>
                                        </p:attrNameLst>
                                      </p:cBhvr>
                                      <p:to>
                                        <p:strVal val="visible"/>
                                      </p:to>
                                    </p:set>
                                    <p:anim calcmode="lin" valueType="num">
                                      <p:cBhvr additive="base">
                                        <p:cTn id="20" dur="2000" fill="hold"/>
                                        <p:tgtEl>
                                          <p:spTgt spid="9219">
                                            <p:txEl>
                                              <p:pRg st="1" end="1"/>
                                            </p:txEl>
                                          </p:spTgt>
                                        </p:tgtEl>
                                        <p:attrNameLst>
                                          <p:attrName>ppt_x</p:attrName>
                                        </p:attrNameLst>
                                      </p:cBhvr>
                                      <p:tavLst>
                                        <p:tav tm="0">
                                          <p:val>
                                            <p:strVal val="#ppt_x"/>
                                          </p:val>
                                        </p:tav>
                                        <p:tav tm="100000">
                                          <p:val>
                                            <p:strVal val="#ppt_x"/>
                                          </p:val>
                                        </p:tav>
                                      </p:tavLst>
                                    </p:anim>
                                    <p:anim calcmode="lin" valueType="num">
                                      <p:cBhvr additive="base">
                                        <p:cTn id="21" dur="2000" fill="hold"/>
                                        <p:tgtEl>
                                          <p:spTgt spid="9219">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descr="Картинка 16 из 553">
            <a:hlinkClick r:id="rId2"/>
          </p:cNvPr>
          <p:cNvPicPr>
            <a:picLocks noChangeAspect="1" noChangeArrowheads="1"/>
          </p:cNvPicPr>
          <p:nvPr/>
        </p:nvPicPr>
        <p:blipFill>
          <a:blip r:embed="rId3" cstate="email"/>
          <a:srcRect/>
          <a:stretch>
            <a:fillRect/>
          </a:stretch>
        </p:blipFill>
        <p:spPr bwMode="auto">
          <a:xfrm>
            <a:off x="6228184" y="692696"/>
            <a:ext cx="2720727" cy="2952328"/>
          </a:xfrm>
          <a:prstGeom prst="rect">
            <a:avLst/>
          </a:prstGeom>
          <a:ln>
            <a:noFill/>
          </a:ln>
          <a:effectLst>
            <a:softEdge rad="112500"/>
          </a:effectLst>
        </p:spPr>
      </p:pic>
      <p:sp>
        <p:nvSpPr>
          <p:cNvPr id="2" name="Заголовок 1"/>
          <p:cNvSpPr>
            <a:spLocks noGrp="1"/>
          </p:cNvSpPr>
          <p:nvPr>
            <p:ph type="title"/>
          </p:nvPr>
        </p:nvSpPr>
        <p:spPr>
          <a:xfrm>
            <a:off x="0" y="214290"/>
            <a:ext cx="9144000" cy="692696"/>
          </a:xfrm>
        </p:spPr>
        <p:txBody>
          <a:bodyPr>
            <a:noAutofit/>
          </a:bodyPr>
          <a:lstStyle/>
          <a:p>
            <a:pPr eaLnBrk="1" fontAlgn="auto" hangingPunct="1">
              <a:spcAft>
                <a:spcPts val="0"/>
              </a:spcAft>
              <a:defRPr/>
            </a:pPr>
            <a:r>
              <a:rPr lang="ru-RU" sz="3600" dirty="0" smtClean="0">
                <a:solidFill>
                  <a:schemeClr val="accent4">
                    <a:lumMod val="75000"/>
                  </a:schemeClr>
                </a:solidFill>
                <a:latin typeface="Times New Roman" pitchFamily="18" charset="0"/>
                <a:cs typeface="Times New Roman" pitchFamily="18" charset="0"/>
              </a:rPr>
              <a:t>Несколько интересных фактов из истории:</a:t>
            </a:r>
            <a:endParaRPr lang="ru-RU" sz="3600" dirty="0">
              <a:solidFill>
                <a:schemeClr val="accent4">
                  <a:lumMod val="75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179388" y="1000125"/>
            <a:ext cx="5905500" cy="2789238"/>
          </a:xfrm>
        </p:spPr>
        <p:txBody>
          <a:bodyPr>
            <a:normAutofit fontScale="77500" lnSpcReduction="20000"/>
          </a:bodyPr>
          <a:lstStyle/>
          <a:p>
            <a:pPr marL="0" indent="180000" eaLnBrk="1" fontAlgn="auto" hangingPunct="1">
              <a:spcAft>
                <a:spcPts val="0"/>
              </a:spcAft>
              <a:buClrTx/>
              <a:buFont typeface="Wingdings" pitchFamily="2" charset="2"/>
              <a:buChar char="ü"/>
              <a:defRPr/>
            </a:pPr>
            <a:r>
              <a:rPr lang="ru-RU" sz="2000" b="1" dirty="0" smtClean="0">
                <a:solidFill>
                  <a:srgbClr val="002060"/>
                </a:solidFill>
                <a:cs typeface="Times New Roman" pitchFamily="18" charset="0"/>
              </a:rPr>
              <a:t>После </a:t>
            </a:r>
            <a:r>
              <a:rPr lang="ru-RU" sz="2000" b="1" dirty="0">
                <a:solidFill>
                  <a:srgbClr val="002060"/>
                </a:solidFill>
                <a:cs typeface="Times New Roman" pitchFamily="18" charset="0"/>
              </a:rPr>
              <a:t>того как «черная смерть» выкосила половину Европы, мясо стало более доступным. Этому способствовали высвободившиеся рабочие места и превращение заброшенных полей в пастбища</a:t>
            </a:r>
            <a:r>
              <a:rPr lang="ru-RU" sz="2000" b="1" dirty="0" smtClean="0">
                <a:solidFill>
                  <a:srgbClr val="002060"/>
                </a:solidFill>
                <a:cs typeface="Times New Roman" pitchFamily="18" charset="0"/>
              </a:rPr>
              <a:t>.</a:t>
            </a:r>
          </a:p>
          <a:p>
            <a:pPr marL="0" indent="180000" eaLnBrk="1" fontAlgn="auto" hangingPunct="1">
              <a:spcAft>
                <a:spcPts val="0"/>
              </a:spcAft>
              <a:buClrTx/>
              <a:buFont typeface="Wingdings" pitchFamily="2" charset="2"/>
              <a:buChar char="ü"/>
              <a:defRPr/>
            </a:pPr>
            <a:endParaRPr lang="ru-RU" sz="1700" dirty="0" smtClean="0">
              <a:cs typeface="Times New Roman" pitchFamily="18" charset="0"/>
            </a:endParaRPr>
          </a:p>
          <a:p>
            <a:pPr marL="0" indent="180000" eaLnBrk="1" fontAlgn="auto" hangingPunct="1">
              <a:spcAft>
                <a:spcPts val="0"/>
              </a:spcAft>
              <a:buClrTx/>
              <a:buFont typeface="Wingdings" pitchFamily="2" charset="2"/>
              <a:buChar char="ü"/>
              <a:defRPr/>
            </a:pPr>
            <a:r>
              <a:rPr lang="ru-RU" sz="2200" b="1" dirty="0" smtClean="0">
                <a:solidFill>
                  <a:srgbClr val="002060"/>
                </a:solidFill>
                <a:cs typeface="Times New Roman" pitchFamily="18" charset="0"/>
              </a:rPr>
              <a:t>Известный </a:t>
            </a:r>
            <a:r>
              <a:rPr lang="ru-RU" sz="2200" b="1" dirty="0" err="1" smtClean="0">
                <a:solidFill>
                  <a:srgbClr val="002060"/>
                </a:solidFill>
                <a:cs typeface="Times New Roman" pitchFamily="18" charset="0"/>
              </a:rPr>
              <a:t>обжора</a:t>
            </a:r>
            <a:r>
              <a:rPr lang="ru-RU" sz="2200" b="1" dirty="0">
                <a:solidFill>
                  <a:srgbClr val="002060"/>
                </a:solidFill>
                <a:cs typeface="Times New Roman" pitchFamily="18" charset="0"/>
              </a:rPr>
              <a:t>, римский император </a:t>
            </a:r>
            <a:r>
              <a:rPr lang="ru-RU" sz="2200" b="1" dirty="0" err="1">
                <a:solidFill>
                  <a:srgbClr val="002060"/>
                </a:solidFill>
                <a:cs typeface="Times New Roman" pitchFamily="18" charset="0"/>
              </a:rPr>
              <a:t>Гелиогабал</a:t>
            </a:r>
            <a:r>
              <a:rPr lang="ru-RU" sz="2200" b="1" dirty="0">
                <a:solidFill>
                  <a:srgbClr val="002060"/>
                </a:solidFill>
                <a:cs typeface="Times New Roman" pitchFamily="18" charset="0"/>
              </a:rPr>
              <a:t> использовал в качестве приправы тертый жемчуг и «шутил» над гостями, подавая им блюда, сделанные из слоновой кости или нафаршированные битым стеклом. Когда его, наконец, убили (в туалете), тело императора попытались протолкнуть в канализацию, однако оно туда не пролезло</a:t>
            </a:r>
            <a:r>
              <a:rPr lang="ru-RU" sz="2200" b="1" dirty="0" smtClean="0">
                <a:solidFill>
                  <a:srgbClr val="002060"/>
                </a:solidFill>
                <a:cs typeface="Times New Roman" pitchFamily="18" charset="0"/>
              </a:rPr>
              <a:t>.</a:t>
            </a:r>
          </a:p>
        </p:txBody>
      </p:sp>
      <p:sp>
        <p:nvSpPr>
          <p:cNvPr id="6" name="TextBox 5"/>
          <p:cNvSpPr txBox="1"/>
          <p:nvPr/>
        </p:nvSpPr>
        <p:spPr>
          <a:xfrm>
            <a:off x="3059113" y="3929063"/>
            <a:ext cx="5834062" cy="2740025"/>
          </a:xfrm>
          <a:prstGeom prst="rect">
            <a:avLst/>
          </a:prstGeom>
          <a:noFill/>
        </p:spPr>
        <p:txBody>
          <a:bodyPr>
            <a:normAutofit fontScale="77500" lnSpcReduction="20000"/>
          </a:bodyPr>
          <a:lstStyle/>
          <a:p>
            <a:pPr indent="-180000">
              <a:buFont typeface="Wingdings" pitchFamily="2" charset="2"/>
              <a:buChar char="ü"/>
              <a:defRPr/>
            </a:pPr>
            <a:r>
              <a:rPr lang="ru-RU" sz="2200" b="1" dirty="0">
                <a:solidFill>
                  <a:srgbClr val="002060"/>
                </a:solidFill>
                <a:latin typeface="Times New Roman" pitchFamily="18" charset="0"/>
                <a:cs typeface="Times New Roman" pitchFamily="18" charset="0"/>
              </a:rPr>
              <a:t>Чай появился в Европе лишь в конце 16 века, кофе — в начале 17. Тогда же на север Европы стали завозиться бананы.</a:t>
            </a:r>
          </a:p>
          <a:p>
            <a:pPr indent="-180000">
              <a:buFont typeface="Wingdings" pitchFamily="2" charset="2"/>
              <a:buChar char="ü"/>
              <a:defRPr/>
            </a:pPr>
            <a:endParaRPr lang="ru-RU" dirty="0">
              <a:latin typeface="Times New Roman" pitchFamily="18" charset="0"/>
              <a:cs typeface="Times New Roman" pitchFamily="18" charset="0"/>
            </a:endParaRPr>
          </a:p>
          <a:p>
            <a:pPr indent="-180000">
              <a:buFont typeface="Wingdings" pitchFamily="2" charset="2"/>
              <a:buChar char="ü"/>
              <a:defRPr/>
            </a:pPr>
            <a:r>
              <a:rPr lang="ru-RU" sz="2200" b="1" dirty="0">
                <a:solidFill>
                  <a:srgbClr val="002060"/>
                </a:solidFill>
                <a:latin typeface="Times New Roman" pitchFamily="18" charset="0"/>
                <a:cs typeface="Times New Roman" pitchFamily="18" charset="0"/>
              </a:rPr>
              <a:t>Чарльз Дарвин имел к животным не только научный, но и гастрономический интерес. В Кембридже он был председателем Клуба </a:t>
            </a:r>
            <a:r>
              <a:rPr lang="ru-RU" sz="2200" b="1" dirty="0" err="1">
                <a:solidFill>
                  <a:srgbClr val="002060"/>
                </a:solidFill>
                <a:latin typeface="Times New Roman" pitchFamily="18" charset="0"/>
                <a:cs typeface="Times New Roman" pitchFamily="18" charset="0"/>
              </a:rPr>
              <a:t>обжор</a:t>
            </a:r>
            <a:r>
              <a:rPr lang="ru-RU" sz="2200" b="1" dirty="0">
                <a:solidFill>
                  <a:srgbClr val="002060"/>
                </a:solidFill>
                <a:latin typeface="Times New Roman" pitchFamily="18" charset="0"/>
                <a:cs typeface="Times New Roman" pitchFamily="18" charset="0"/>
              </a:rPr>
              <a:t>, где еженедельно устраивались дегустации необычных блюд (однажды студенты съели даже старого филина). Путешествуя на корабле «</a:t>
            </a:r>
            <a:r>
              <a:rPr lang="ru-RU" sz="2200" b="1" dirty="0" err="1">
                <a:solidFill>
                  <a:srgbClr val="002060"/>
                </a:solidFill>
                <a:latin typeface="Times New Roman" pitchFamily="18" charset="0"/>
                <a:cs typeface="Times New Roman" pitchFamily="18" charset="0"/>
              </a:rPr>
              <a:t>Бигль</a:t>
            </a:r>
            <a:r>
              <a:rPr lang="ru-RU" sz="2200" b="1" dirty="0">
                <a:solidFill>
                  <a:srgbClr val="002060"/>
                </a:solidFill>
                <a:latin typeface="Times New Roman" pitchFamily="18" charset="0"/>
                <a:cs typeface="Times New Roman" pitchFamily="18" charset="0"/>
              </a:rPr>
              <a:t>», Дарвин поедал множество экзотической живности - от попугаев до броненосцев.</a:t>
            </a:r>
          </a:p>
        </p:txBody>
      </p:sp>
      <p:pic>
        <p:nvPicPr>
          <p:cNvPr id="18436" name="Picture 4" descr="Картинка 15 из 64000">
            <a:hlinkClick r:id="rId4"/>
          </p:cNvPr>
          <p:cNvPicPr>
            <a:picLocks noChangeAspect="1" noChangeArrowheads="1"/>
          </p:cNvPicPr>
          <p:nvPr/>
        </p:nvPicPr>
        <p:blipFill>
          <a:blip r:embed="rId5" cstate="email"/>
          <a:srcRect/>
          <a:stretch>
            <a:fillRect/>
          </a:stretch>
        </p:blipFill>
        <p:spPr bwMode="auto">
          <a:xfrm>
            <a:off x="251520" y="3789040"/>
            <a:ext cx="2736305" cy="2736303"/>
          </a:xfrm>
          <a:prstGeom prst="rect">
            <a:avLst/>
          </a:prstGeom>
          <a:ln>
            <a:noFill/>
          </a:ln>
          <a:effectLst>
            <a:softEdge rad="112500"/>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2000"/>
                                        <p:tgtEl>
                                          <p:spTgt spid="3">
                                            <p:txEl>
                                              <p:pRg st="0" end="0"/>
                                            </p:txEl>
                                          </p:spTgt>
                                        </p:tgtEl>
                                      </p:cBhvr>
                                    </p:animEffect>
                                  </p:childTnLst>
                                </p:cTn>
                              </p:par>
                            </p:childTnLst>
                          </p:cTn>
                        </p:par>
                        <p:par>
                          <p:cTn id="8" fill="hold">
                            <p:stCondLst>
                              <p:cond delay="2000"/>
                            </p:stCondLst>
                            <p:childTnLst>
                              <p:par>
                                <p:cTn id="9" presetID="4" presetClass="entr" presetSubtype="16"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box(in)">
                                      <p:cBhvr>
                                        <p:cTn id="11" dur="2000"/>
                                        <p:tgtEl>
                                          <p:spTgt spid="3">
                                            <p:txEl>
                                              <p:pRg st="2" end="2"/>
                                            </p:txEl>
                                          </p:spTgt>
                                        </p:tgtEl>
                                      </p:cBhvr>
                                    </p:animEffect>
                                  </p:childTnLst>
                                </p:cTn>
                              </p:par>
                            </p:childTnLst>
                          </p:cTn>
                        </p:par>
                        <p:par>
                          <p:cTn id="12" fill="hold">
                            <p:stCondLst>
                              <p:cond delay="4000"/>
                            </p:stCondLst>
                            <p:childTnLst>
                              <p:par>
                                <p:cTn id="13" presetID="8" presetClass="entr" presetSubtype="16" fill="hold" nodeType="afterEffect">
                                  <p:stCondLst>
                                    <p:cond delay="0"/>
                                  </p:stCondLst>
                                  <p:childTnLst>
                                    <p:set>
                                      <p:cBhvr>
                                        <p:cTn id="14" dur="1" fill="hold">
                                          <p:stCondLst>
                                            <p:cond delay="0"/>
                                          </p:stCondLst>
                                        </p:cTn>
                                        <p:tgtEl>
                                          <p:spTgt spid="18434"/>
                                        </p:tgtEl>
                                        <p:attrNameLst>
                                          <p:attrName>style.visibility</p:attrName>
                                        </p:attrNameLst>
                                      </p:cBhvr>
                                      <p:to>
                                        <p:strVal val="visible"/>
                                      </p:to>
                                    </p:set>
                                    <p:animEffect transition="in" filter="diamond(in)">
                                      <p:cBhvr>
                                        <p:cTn id="15" dur="2000"/>
                                        <p:tgtEl>
                                          <p:spTgt spid="18434"/>
                                        </p:tgtEl>
                                      </p:cBhvr>
                                    </p:animEffect>
                                  </p:childTnLst>
                                </p:cTn>
                              </p:par>
                            </p:childTnLst>
                          </p:cTn>
                        </p:par>
                        <p:par>
                          <p:cTn id="16" fill="hold">
                            <p:stCondLst>
                              <p:cond delay="6000"/>
                            </p:stCondLst>
                            <p:childTnLst>
                              <p:par>
                                <p:cTn id="17" presetID="4" presetClass="entr" presetSubtype="16" fill="hold" nodeType="after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animEffect transition="in" filter="box(in)">
                                      <p:cBhvr>
                                        <p:cTn id="19" dur="2000"/>
                                        <p:tgtEl>
                                          <p:spTgt spid="6">
                                            <p:txEl>
                                              <p:pRg st="0" end="0"/>
                                            </p:txEl>
                                          </p:spTgt>
                                        </p:tgtEl>
                                      </p:cBhvr>
                                    </p:animEffect>
                                  </p:childTnLst>
                                </p:cTn>
                              </p:par>
                            </p:childTnLst>
                          </p:cTn>
                        </p:par>
                        <p:par>
                          <p:cTn id="20" fill="hold">
                            <p:stCondLst>
                              <p:cond delay="8000"/>
                            </p:stCondLst>
                            <p:childTnLst>
                              <p:par>
                                <p:cTn id="21" presetID="8" presetClass="entr" presetSubtype="16" fill="hold" nodeType="afterEffect">
                                  <p:stCondLst>
                                    <p:cond delay="0"/>
                                  </p:stCondLst>
                                  <p:childTnLst>
                                    <p:set>
                                      <p:cBhvr>
                                        <p:cTn id="22" dur="1" fill="hold">
                                          <p:stCondLst>
                                            <p:cond delay="0"/>
                                          </p:stCondLst>
                                        </p:cTn>
                                        <p:tgtEl>
                                          <p:spTgt spid="18436"/>
                                        </p:tgtEl>
                                        <p:attrNameLst>
                                          <p:attrName>style.visibility</p:attrName>
                                        </p:attrNameLst>
                                      </p:cBhvr>
                                      <p:to>
                                        <p:strVal val="visible"/>
                                      </p:to>
                                    </p:set>
                                    <p:animEffect transition="in" filter="diamond(in)">
                                      <p:cBhvr>
                                        <p:cTn id="23" dur="2000"/>
                                        <p:tgtEl>
                                          <p:spTgt spid="18436"/>
                                        </p:tgtEl>
                                      </p:cBhvr>
                                    </p:animEffect>
                                  </p:childTnLst>
                                </p:cTn>
                              </p:par>
                            </p:childTnLst>
                          </p:cTn>
                        </p:par>
                        <p:par>
                          <p:cTn id="24" fill="hold">
                            <p:stCondLst>
                              <p:cond delay="10000"/>
                            </p:stCondLst>
                            <p:childTnLst>
                              <p:par>
                                <p:cTn id="25" presetID="4" presetClass="entr" presetSubtype="16" fill="hold" nodeType="after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animEffect transition="in" filter="box(in)">
                                      <p:cBhvr>
                                        <p:cTn id="27" dur="2000"/>
                                        <p:tgtEl>
                                          <p:spTgt spid="6">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1" descr="C:\Users\Анна\Desktop\История повара\Фото Повар\j520_1229874886th[1].jpg"/>
          <p:cNvPicPr>
            <a:picLocks noChangeAspect="1" noChangeArrowheads="1"/>
          </p:cNvPicPr>
          <p:nvPr/>
        </p:nvPicPr>
        <p:blipFill>
          <a:blip r:embed="rId3" cstate="email"/>
          <a:srcRect/>
          <a:stretch>
            <a:fillRect/>
          </a:stretch>
        </p:blipFill>
        <p:spPr bwMode="auto">
          <a:xfrm>
            <a:off x="179512" y="476672"/>
            <a:ext cx="2448272" cy="3168352"/>
          </a:xfrm>
          <a:prstGeom prst="rect">
            <a:avLst/>
          </a:prstGeom>
          <a:ln>
            <a:noFill/>
          </a:ln>
          <a:effectLst>
            <a:softEdge rad="112500"/>
          </a:effectLst>
        </p:spPr>
      </p:pic>
      <p:sp>
        <p:nvSpPr>
          <p:cNvPr id="2" name="Заголовок 1"/>
          <p:cNvSpPr>
            <a:spLocks noGrp="1"/>
          </p:cNvSpPr>
          <p:nvPr>
            <p:ph type="title"/>
          </p:nvPr>
        </p:nvSpPr>
        <p:spPr>
          <a:xfrm>
            <a:off x="2428860" y="142852"/>
            <a:ext cx="6408712" cy="634082"/>
          </a:xfrm>
        </p:spPr>
        <p:txBody>
          <a:bodyPr>
            <a:noAutofit/>
          </a:bodyPr>
          <a:lstStyle/>
          <a:p>
            <a:pPr eaLnBrk="1" fontAlgn="auto" hangingPunct="1">
              <a:spcAft>
                <a:spcPts val="0"/>
              </a:spcAft>
              <a:defRPr/>
            </a:pPr>
            <a:r>
              <a:rPr lang="ru-RU" sz="3600" dirty="0" smtClean="0">
                <a:solidFill>
                  <a:schemeClr val="accent4">
                    <a:lumMod val="75000"/>
                  </a:schemeClr>
                </a:solidFill>
                <a:latin typeface="Times New Roman" pitchFamily="18" charset="0"/>
                <a:cs typeface="Times New Roman" pitchFamily="18" charset="0"/>
              </a:rPr>
              <a:t>Разновидности профессии</a:t>
            </a:r>
            <a:endParaRPr lang="ru-RU" sz="3600" dirty="0">
              <a:solidFill>
                <a:schemeClr val="accent4">
                  <a:lumMod val="75000"/>
                </a:schemeClr>
              </a:solidFill>
              <a:latin typeface="Times New Roman" pitchFamily="18" charset="0"/>
              <a:cs typeface="Times New Roman" pitchFamily="18" charset="0"/>
            </a:endParaRPr>
          </a:p>
        </p:txBody>
      </p:sp>
      <p:sp>
        <p:nvSpPr>
          <p:cNvPr id="3" name="Содержимое 2"/>
          <p:cNvSpPr>
            <a:spLocks noGrp="1"/>
          </p:cNvSpPr>
          <p:nvPr>
            <p:ph idx="1"/>
          </p:nvPr>
        </p:nvSpPr>
        <p:spPr>
          <a:xfrm>
            <a:off x="1835150" y="476250"/>
            <a:ext cx="7308850" cy="3744913"/>
          </a:xfrm>
        </p:spPr>
        <p:txBody>
          <a:bodyPr>
            <a:normAutofit fontScale="47500" lnSpcReduction="20000"/>
          </a:bodyPr>
          <a:lstStyle/>
          <a:p>
            <a:pPr marL="548640" indent="-411480" eaLnBrk="1" fontAlgn="auto" hangingPunct="1">
              <a:spcAft>
                <a:spcPts val="0"/>
              </a:spcAft>
              <a:buClr>
                <a:schemeClr val="tx1">
                  <a:shade val="95000"/>
                </a:schemeClr>
              </a:buClr>
              <a:buFont typeface="Wingdings 2"/>
              <a:buNone/>
              <a:defRPr/>
            </a:pPr>
            <a:r>
              <a:rPr lang="ru-RU" b="1" dirty="0"/>
              <a:t> </a:t>
            </a:r>
          </a:p>
          <a:p>
            <a:pPr marL="548640" indent="342900" eaLnBrk="1" fontAlgn="auto" hangingPunct="1">
              <a:spcAft>
                <a:spcPts val="0"/>
              </a:spcAft>
              <a:buClr>
                <a:schemeClr val="tx1">
                  <a:shade val="95000"/>
                </a:schemeClr>
              </a:buClr>
              <a:buFont typeface="Wingdings" pitchFamily="2" charset="2"/>
              <a:buChar char="v"/>
              <a:defRPr/>
            </a:pPr>
            <a:r>
              <a:rPr lang="ru-RU" sz="3300" b="1" dirty="0">
                <a:solidFill>
                  <a:srgbClr val="002060"/>
                </a:solidFill>
                <a:cs typeface="Times New Roman" pitchFamily="18" charset="0"/>
              </a:rPr>
              <a:t>Шеф-повар</a:t>
            </a:r>
            <a:endParaRPr lang="ru-RU" sz="3300" dirty="0">
              <a:solidFill>
                <a:srgbClr val="002060"/>
              </a:solidFill>
              <a:cs typeface="Times New Roman" pitchFamily="18" charset="0"/>
            </a:endParaRPr>
          </a:p>
          <a:p>
            <a:pPr marL="548640" indent="342900" eaLnBrk="1" fontAlgn="auto" hangingPunct="1">
              <a:spcAft>
                <a:spcPts val="0"/>
              </a:spcAft>
              <a:buClr>
                <a:schemeClr val="tx1">
                  <a:shade val="95000"/>
                </a:schemeClr>
              </a:buClr>
              <a:buFont typeface="Wingdings 2"/>
              <a:buNone/>
              <a:defRPr/>
            </a:pPr>
            <a:r>
              <a:rPr lang="ru-RU" sz="3300" dirty="0">
                <a:solidFill>
                  <a:srgbClr val="002060"/>
                </a:solidFill>
                <a:cs typeface="Times New Roman" pitchFamily="18" charset="0"/>
              </a:rPr>
              <a:t>Составляет заявки на необходимые продовольственные товары, полуфабрикаты и сырьё, обеспечивает их своевременное получение со склада, контролирует сроки, ассортимент, количество и качество их поступления и реализации. Обеспечивает на основе изучения спроса потребителей разнообразие ассортимента блюд и кулинарных изделий, составляет меню. Осуществляет постоянный контроль над технологией приготовления пищи, нормами закладки сырья и соблюдением работниками санитарных требований и правил личной гигиены. Осуществляет расстановку поваров и других работников производства. Составляет график выхода поваров на работу. Проводит бракераж готовой пищи. Организует учет, составление и своевременное представление отчётности о производственной деятельности, внедрение передовых приемов и методов труда</a:t>
            </a:r>
            <a:r>
              <a:rPr lang="ru-RU" sz="3300" dirty="0" smtClean="0">
                <a:solidFill>
                  <a:srgbClr val="002060"/>
                </a:solidFill>
                <a:cs typeface="Times New Roman" pitchFamily="18" charset="0"/>
              </a:rPr>
              <a:t>.</a:t>
            </a:r>
          </a:p>
        </p:txBody>
      </p:sp>
      <p:sp>
        <p:nvSpPr>
          <p:cNvPr id="5" name="TextBox 4"/>
          <p:cNvSpPr txBox="1"/>
          <p:nvPr/>
        </p:nvSpPr>
        <p:spPr>
          <a:xfrm>
            <a:off x="214313" y="3716338"/>
            <a:ext cx="5942012" cy="2952750"/>
          </a:xfrm>
          <a:prstGeom prst="rect">
            <a:avLst/>
          </a:prstGeom>
          <a:noFill/>
        </p:spPr>
        <p:txBody>
          <a:bodyPr>
            <a:normAutofit fontScale="77500" lnSpcReduction="20000"/>
          </a:bodyPr>
          <a:lstStyle/>
          <a:p>
            <a:pPr indent="342900">
              <a:buFont typeface="Wingdings" pitchFamily="2" charset="2"/>
              <a:buChar char="v"/>
              <a:defRPr/>
            </a:pPr>
            <a:r>
              <a:rPr lang="ru-RU" sz="2300" b="1" dirty="0">
                <a:solidFill>
                  <a:srgbClr val="002060"/>
                </a:solidFill>
                <a:latin typeface="Times New Roman" pitchFamily="18" charset="0"/>
                <a:cs typeface="Times New Roman" pitchFamily="18" charset="0"/>
              </a:rPr>
              <a:t>Повар-кондитер</a:t>
            </a:r>
          </a:p>
          <a:p>
            <a:pPr indent="342900">
              <a:defRPr/>
            </a:pPr>
            <a:r>
              <a:rPr lang="ru-RU" sz="2300" dirty="0">
                <a:solidFill>
                  <a:srgbClr val="002060"/>
                </a:solidFill>
                <a:latin typeface="Times New Roman" pitchFamily="18" charset="0"/>
                <a:cs typeface="Times New Roman" pitchFamily="18" charset="0"/>
              </a:rPr>
              <a:t>Специализируется на кондитерских изделиях.</a:t>
            </a:r>
          </a:p>
          <a:p>
            <a:pPr indent="342900">
              <a:defRPr/>
            </a:pPr>
            <a:endParaRPr lang="ru-RU" dirty="0">
              <a:solidFill>
                <a:srgbClr val="002060"/>
              </a:solidFill>
              <a:latin typeface="Times New Roman" pitchFamily="18" charset="0"/>
              <a:cs typeface="Times New Roman" pitchFamily="18" charset="0"/>
            </a:endParaRPr>
          </a:p>
          <a:p>
            <a:pPr indent="342900">
              <a:buFont typeface="Wingdings" pitchFamily="2" charset="2"/>
              <a:buChar char="v"/>
              <a:defRPr/>
            </a:pPr>
            <a:r>
              <a:rPr lang="ru-RU" sz="2100" b="1" dirty="0">
                <a:solidFill>
                  <a:srgbClr val="002060"/>
                </a:solidFill>
                <a:latin typeface="Times New Roman" pitchFamily="18" charset="0"/>
                <a:cs typeface="Times New Roman" pitchFamily="18" charset="0"/>
              </a:rPr>
              <a:t>Повар-технолог</a:t>
            </a:r>
            <a:endParaRPr lang="ru-RU" sz="2100" dirty="0">
              <a:solidFill>
                <a:srgbClr val="002060"/>
              </a:solidFill>
              <a:latin typeface="Times New Roman" pitchFamily="18" charset="0"/>
              <a:cs typeface="Times New Roman" pitchFamily="18" charset="0"/>
            </a:endParaRPr>
          </a:p>
          <a:p>
            <a:pPr indent="342900">
              <a:defRPr/>
            </a:pPr>
            <a:r>
              <a:rPr lang="ru-RU" sz="2100" dirty="0">
                <a:solidFill>
                  <a:srgbClr val="002060"/>
                </a:solidFill>
                <a:latin typeface="Times New Roman" pitchFamily="18" charset="0"/>
                <a:cs typeface="Times New Roman" pitchFamily="18" charset="0"/>
              </a:rPr>
              <a:t>Организует процесс приготовления продуктов. Определяет качество сырья, рассчитывает его количество для получения порций готовых продуктов, калорийность суточного рациона, составляет меню и прейскуранты. Распределяет обязанности в бригаде поваров. Контролирует процесс приготовления кулинарной продукции, разрабатывает рецепты новых фирменных блюд и составляет на них технологические карты. Оформляет необходимую документацию, инструктирует поваров. Ведет полный учет материальных ценностей, оборудования, сырья, готовой продукции.</a:t>
            </a:r>
          </a:p>
        </p:txBody>
      </p:sp>
      <p:pic>
        <p:nvPicPr>
          <p:cNvPr id="7" name="Picture 14" descr="4"/>
          <p:cNvPicPr>
            <a:picLocks noChangeAspect="1" noChangeArrowheads="1" noCrop="1"/>
          </p:cNvPicPr>
          <p:nvPr/>
        </p:nvPicPr>
        <p:blipFill>
          <a:blip r:embed="rId4" cstate="print"/>
          <a:srcRect/>
          <a:stretch>
            <a:fillRect/>
          </a:stretch>
        </p:blipFill>
        <p:spPr bwMode="auto">
          <a:xfrm>
            <a:off x="6407150" y="3284538"/>
            <a:ext cx="2736850" cy="3398837"/>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2000" fill="hold"/>
                                        <p:tgtEl>
                                          <p:spTgt spid="3">
                                            <p:txEl>
                                              <p:pRg st="1" end="1"/>
                                            </p:txEl>
                                          </p:spTgt>
                                        </p:tgtEl>
                                        <p:attrNameLst>
                                          <p:attrName>ppt_x</p:attrName>
                                        </p:attrNameLst>
                                      </p:cBhvr>
                                      <p:tavLst>
                                        <p:tav tm="0">
                                          <p:val>
                                            <p:strVal val="1+#ppt_w/2"/>
                                          </p:val>
                                        </p:tav>
                                        <p:tav tm="100000">
                                          <p:val>
                                            <p:strVal val="#ppt_x"/>
                                          </p:val>
                                        </p:tav>
                                      </p:tavLst>
                                    </p:anim>
                                    <p:anim calcmode="lin" valueType="num">
                                      <p:cBhvr additive="base">
                                        <p:cTn id="8" dur="2000" fill="hold"/>
                                        <p:tgtEl>
                                          <p:spTgt spid="3">
                                            <p:txEl>
                                              <p:pRg st="1" end="1"/>
                                            </p:txEl>
                                          </p:spTgt>
                                        </p:tgtEl>
                                        <p:attrNameLst>
                                          <p:attrName>ppt_y</p:attrName>
                                        </p:attrNameLst>
                                      </p:cBhvr>
                                      <p:tavLst>
                                        <p:tav tm="0">
                                          <p:val>
                                            <p:strVal val="#ppt_y"/>
                                          </p:val>
                                        </p:tav>
                                        <p:tav tm="100000">
                                          <p:val>
                                            <p:strVal val="#ppt_y"/>
                                          </p:val>
                                        </p:tav>
                                      </p:tavLst>
                                    </p:anim>
                                  </p:childTnLst>
                                </p:cTn>
                              </p:par>
                            </p:childTnLst>
                          </p:cTn>
                        </p:par>
                        <p:par>
                          <p:cTn id="9" fill="hold">
                            <p:stCondLst>
                              <p:cond delay="2000"/>
                            </p:stCondLst>
                            <p:childTnLst>
                              <p:par>
                                <p:cTn id="10" presetID="2" presetClass="entr" presetSubtype="2" fill="hold"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2000" fill="hold"/>
                                        <p:tgtEl>
                                          <p:spTgt spid="3">
                                            <p:txEl>
                                              <p:pRg st="2" end="2"/>
                                            </p:txEl>
                                          </p:spTgt>
                                        </p:tgtEl>
                                        <p:attrNameLst>
                                          <p:attrName>ppt_x</p:attrName>
                                        </p:attrNameLst>
                                      </p:cBhvr>
                                      <p:tavLst>
                                        <p:tav tm="0">
                                          <p:val>
                                            <p:strVal val="1+#ppt_w/2"/>
                                          </p:val>
                                        </p:tav>
                                        <p:tav tm="100000">
                                          <p:val>
                                            <p:strVal val="#ppt_x"/>
                                          </p:val>
                                        </p:tav>
                                      </p:tavLst>
                                    </p:anim>
                                    <p:anim calcmode="lin" valueType="num">
                                      <p:cBhvr additive="base">
                                        <p:cTn id="13" dur="2000" fill="hold"/>
                                        <p:tgtEl>
                                          <p:spTgt spid="3">
                                            <p:txEl>
                                              <p:pRg st="2" end="2"/>
                                            </p:txEl>
                                          </p:spTgt>
                                        </p:tgtEl>
                                        <p:attrNameLst>
                                          <p:attrName>ppt_y</p:attrName>
                                        </p:attrNameLst>
                                      </p:cBhvr>
                                      <p:tavLst>
                                        <p:tav tm="0">
                                          <p:val>
                                            <p:strVal val="#ppt_y"/>
                                          </p:val>
                                        </p:tav>
                                        <p:tav tm="100000">
                                          <p:val>
                                            <p:strVal val="#ppt_y"/>
                                          </p:val>
                                        </p:tav>
                                      </p:tavLst>
                                    </p:anim>
                                  </p:childTnLst>
                                </p:cTn>
                              </p:par>
                            </p:childTnLst>
                          </p:cTn>
                        </p:par>
                        <p:par>
                          <p:cTn id="14" fill="hold">
                            <p:stCondLst>
                              <p:cond delay="4000"/>
                            </p:stCondLst>
                            <p:childTnLst>
                              <p:par>
                                <p:cTn id="15" presetID="8" presetClass="entr" presetSubtype="16" fill="hold" nodeType="afterEffect">
                                  <p:stCondLst>
                                    <p:cond delay="0"/>
                                  </p:stCondLst>
                                  <p:childTnLst>
                                    <p:set>
                                      <p:cBhvr>
                                        <p:cTn id="16" dur="1" fill="hold">
                                          <p:stCondLst>
                                            <p:cond delay="0"/>
                                          </p:stCondLst>
                                        </p:cTn>
                                        <p:tgtEl>
                                          <p:spTgt spid="17409"/>
                                        </p:tgtEl>
                                        <p:attrNameLst>
                                          <p:attrName>style.visibility</p:attrName>
                                        </p:attrNameLst>
                                      </p:cBhvr>
                                      <p:to>
                                        <p:strVal val="visible"/>
                                      </p:to>
                                    </p:set>
                                    <p:animEffect transition="in" filter="diamond(in)">
                                      <p:cBhvr>
                                        <p:cTn id="17" dur="2000"/>
                                        <p:tgtEl>
                                          <p:spTgt spid="17409"/>
                                        </p:tgtEl>
                                      </p:cBhvr>
                                    </p:animEffect>
                                  </p:childTnLst>
                                </p:cTn>
                              </p:par>
                            </p:childTnLst>
                          </p:cTn>
                        </p:par>
                        <p:par>
                          <p:cTn id="18" fill="hold">
                            <p:stCondLst>
                              <p:cond delay="6000"/>
                            </p:stCondLst>
                            <p:childTnLst>
                              <p:par>
                                <p:cTn id="19" presetID="2" presetClass="entr" presetSubtype="8" fill="hold" nodeType="afterEffect">
                                  <p:stCondLst>
                                    <p:cond delay="0"/>
                                  </p:stCondLst>
                                  <p:childTnLst>
                                    <p:set>
                                      <p:cBhvr>
                                        <p:cTn id="20" dur="1" fill="hold">
                                          <p:stCondLst>
                                            <p:cond delay="0"/>
                                          </p:stCondLst>
                                        </p:cTn>
                                        <p:tgtEl>
                                          <p:spTgt spid="5">
                                            <p:txEl>
                                              <p:pRg st="0" end="0"/>
                                            </p:txEl>
                                          </p:spTgt>
                                        </p:tgtEl>
                                        <p:attrNameLst>
                                          <p:attrName>style.visibility</p:attrName>
                                        </p:attrNameLst>
                                      </p:cBhvr>
                                      <p:to>
                                        <p:strVal val="visible"/>
                                      </p:to>
                                    </p:set>
                                    <p:anim calcmode="lin" valueType="num">
                                      <p:cBhvr additive="base">
                                        <p:cTn id="21" dur="20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22" dur="2000" fill="hold"/>
                                        <p:tgtEl>
                                          <p:spTgt spid="5">
                                            <p:txEl>
                                              <p:pRg st="0" end="0"/>
                                            </p:txEl>
                                          </p:spTgt>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5">
                                            <p:txEl>
                                              <p:pRg st="1" end="1"/>
                                            </p:txEl>
                                          </p:spTgt>
                                        </p:tgtEl>
                                        <p:attrNameLst>
                                          <p:attrName>style.visibility</p:attrName>
                                        </p:attrNameLst>
                                      </p:cBhvr>
                                      <p:to>
                                        <p:strVal val="visible"/>
                                      </p:to>
                                    </p:set>
                                    <p:anim calcmode="lin" valueType="num">
                                      <p:cBhvr additive="base">
                                        <p:cTn id="25" dur="2000" fill="hold"/>
                                        <p:tgtEl>
                                          <p:spTgt spid="5">
                                            <p:txEl>
                                              <p:pRg st="1" end="1"/>
                                            </p:txEl>
                                          </p:spTgt>
                                        </p:tgtEl>
                                        <p:attrNameLst>
                                          <p:attrName>ppt_x</p:attrName>
                                        </p:attrNameLst>
                                      </p:cBhvr>
                                      <p:tavLst>
                                        <p:tav tm="0">
                                          <p:val>
                                            <p:strVal val="0-#ppt_w/2"/>
                                          </p:val>
                                        </p:tav>
                                        <p:tav tm="100000">
                                          <p:val>
                                            <p:strVal val="#ppt_x"/>
                                          </p:val>
                                        </p:tav>
                                      </p:tavLst>
                                    </p:anim>
                                    <p:anim calcmode="lin" valueType="num">
                                      <p:cBhvr additive="base">
                                        <p:cTn id="26" dur="2000" fill="hold"/>
                                        <p:tgtEl>
                                          <p:spTgt spid="5">
                                            <p:txEl>
                                              <p:pRg st="1" end="1"/>
                                            </p:txEl>
                                          </p:spTgt>
                                        </p:tgtEl>
                                        <p:attrNameLst>
                                          <p:attrName>ppt_y</p:attrName>
                                        </p:attrNameLst>
                                      </p:cBhvr>
                                      <p:tavLst>
                                        <p:tav tm="0">
                                          <p:val>
                                            <p:strVal val="#ppt_y"/>
                                          </p:val>
                                        </p:tav>
                                        <p:tav tm="100000">
                                          <p:val>
                                            <p:strVal val="#ppt_y"/>
                                          </p:val>
                                        </p:tav>
                                      </p:tavLst>
                                    </p:anim>
                                  </p:childTnLst>
                                </p:cTn>
                              </p:par>
                            </p:childTnLst>
                          </p:cTn>
                        </p:par>
                        <p:par>
                          <p:cTn id="27" fill="hold">
                            <p:stCondLst>
                              <p:cond delay="8000"/>
                            </p:stCondLst>
                            <p:childTnLst>
                              <p:par>
                                <p:cTn id="28" presetID="8" presetClass="entr" presetSubtype="16"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diamond(in)">
                                      <p:cBhvr>
                                        <p:cTn id="30" dur="2000"/>
                                        <p:tgtEl>
                                          <p:spTgt spid="7"/>
                                        </p:tgtEl>
                                      </p:cBhvr>
                                    </p:animEffect>
                                  </p:childTnLst>
                                </p:cTn>
                              </p:par>
                            </p:childTnLst>
                          </p:cTn>
                        </p:par>
                        <p:par>
                          <p:cTn id="31" fill="hold">
                            <p:stCondLst>
                              <p:cond delay="10000"/>
                            </p:stCondLst>
                            <p:childTnLst>
                              <p:par>
                                <p:cTn id="32" presetID="2" presetClass="entr" presetSubtype="4" fill="hold" nodeType="after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 calcmode="lin" valueType="num">
                                      <p:cBhvr additive="base">
                                        <p:cTn id="34" dur="2000" fill="hold"/>
                                        <p:tgtEl>
                                          <p:spTgt spid="5">
                                            <p:txEl>
                                              <p:pRg st="3" end="3"/>
                                            </p:txEl>
                                          </p:spTgt>
                                        </p:tgtEl>
                                        <p:attrNameLst>
                                          <p:attrName>ppt_x</p:attrName>
                                        </p:attrNameLst>
                                      </p:cBhvr>
                                      <p:tavLst>
                                        <p:tav tm="0">
                                          <p:val>
                                            <p:strVal val="#ppt_x"/>
                                          </p:val>
                                        </p:tav>
                                        <p:tav tm="100000">
                                          <p:val>
                                            <p:strVal val="#ppt_x"/>
                                          </p:val>
                                        </p:tav>
                                      </p:tavLst>
                                    </p:anim>
                                    <p:anim calcmode="lin" valueType="num">
                                      <p:cBhvr additive="base">
                                        <p:cTn id="35" dur="2000" fill="hold"/>
                                        <p:tgtEl>
                                          <p:spTgt spid="5">
                                            <p:txEl>
                                              <p:pRg st="3" end="3"/>
                                            </p:txEl>
                                          </p:spTgt>
                                        </p:tgtEl>
                                        <p:attrNameLst>
                                          <p:attrName>ppt_y</p:attrName>
                                        </p:attrNameLst>
                                      </p:cBhvr>
                                      <p:tavLst>
                                        <p:tav tm="0">
                                          <p:val>
                                            <p:strVal val="1+#ppt_h/2"/>
                                          </p:val>
                                        </p:tav>
                                        <p:tav tm="100000">
                                          <p:val>
                                            <p:strVal val="#ppt_y"/>
                                          </p:val>
                                        </p:tav>
                                      </p:tavLst>
                                    </p:anim>
                                  </p:childTnLst>
                                </p:cTn>
                              </p:par>
                            </p:childTnLst>
                          </p:cTn>
                        </p:par>
                        <p:par>
                          <p:cTn id="36" fill="hold">
                            <p:stCondLst>
                              <p:cond delay="12000"/>
                            </p:stCondLst>
                            <p:childTnLst>
                              <p:par>
                                <p:cTn id="37" presetID="2" presetClass="entr" presetSubtype="4" fill="hold" nodeType="afterEffect">
                                  <p:stCondLst>
                                    <p:cond delay="0"/>
                                  </p:stCondLst>
                                  <p:childTnLst>
                                    <p:set>
                                      <p:cBhvr>
                                        <p:cTn id="38" dur="1" fill="hold">
                                          <p:stCondLst>
                                            <p:cond delay="0"/>
                                          </p:stCondLst>
                                        </p:cTn>
                                        <p:tgtEl>
                                          <p:spTgt spid="5">
                                            <p:txEl>
                                              <p:pRg st="4" end="4"/>
                                            </p:txEl>
                                          </p:spTgt>
                                        </p:tgtEl>
                                        <p:attrNameLst>
                                          <p:attrName>style.visibility</p:attrName>
                                        </p:attrNameLst>
                                      </p:cBhvr>
                                      <p:to>
                                        <p:strVal val="visible"/>
                                      </p:to>
                                    </p:set>
                                    <p:anim calcmode="lin" valueType="num">
                                      <p:cBhvr additive="base">
                                        <p:cTn id="39" dur="2000" fill="hold"/>
                                        <p:tgtEl>
                                          <p:spTgt spid="5">
                                            <p:txEl>
                                              <p:pRg st="4" end="4"/>
                                            </p:txEl>
                                          </p:spTgt>
                                        </p:tgtEl>
                                        <p:attrNameLst>
                                          <p:attrName>ppt_x</p:attrName>
                                        </p:attrNameLst>
                                      </p:cBhvr>
                                      <p:tavLst>
                                        <p:tav tm="0">
                                          <p:val>
                                            <p:strVal val="#ppt_x"/>
                                          </p:val>
                                        </p:tav>
                                        <p:tav tm="100000">
                                          <p:val>
                                            <p:strVal val="#ppt_x"/>
                                          </p:val>
                                        </p:tav>
                                      </p:tavLst>
                                    </p:anim>
                                    <p:anim calcmode="lin" valueType="num">
                                      <p:cBhvr additive="base">
                                        <p:cTn id="40" dur="2000" fill="hold"/>
                                        <p:tgtEl>
                                          <p:spTgt spid="5">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20" name="Picture 4"/>
          <p:cNvPicPr>
            <a:picLocks noChangeAspect="1" noChangeArrowheads="1"/>
          </p:cNvPicPr>
          <p:nvPr/>
        </p:nvPicPr>
        <p:blipFill>
          <a:blip r:embed="rId2" cstate="print"/>
          <a:srcRect/>
          <a:stretch>
            <a:fillRect/>
          </a:stretch>
        </p:blipFill>
        <p:spPr bwMode="auto">
          <a:xfrm>
            <a:off x="684213" y="0"/>
            <a:ext cx="7848600" cy="6626225"/>
          </a:xfrm>
          <a:prstGeom prst="rect">
            <a:avLst/>
          </a:prstGeom>
          <a:noFill/>
          <a:ln w="9525">
            <a:noFill/>
            <a:miter lim="800000"/>
            <a:headEnd/>
            <a:tailEnd/>
          </a:ln>
        </p:spPr>
      </p:pic>
      <p:sp>
        <p:nvSpPr>
          <p:cNvPr id="9218" name="Rectangle 2"/>
          <p:cNvSpPr>
            <a:spLocks noGrp="1" noChangeArrowheads="1"/>
          </p:cNvSpPr>
          <p:nvPr>
            <p:ph type="body" idx="1"/>
          </p:nvPr>
        </p:nvSpPr>
        <p:spPr>
          <a:xfrm>
            <a:off x="971550" y="765175"/>
            <a:ext cx="4968875" cy="5111750"/>
          </a:xfrm>
          <a:noFill/>
        </p:spPr>
        <p:txBody>
          <a:bodyPr/>
          <a:lstStyle/>
          <a:p>
            <a:pPr eaLnBrk="1" hangingPunct="1">
              <a:lnSpc>
                <a:spcPct val="80000"/>
              </a:lnSpc>
              <a:buFontTx/>
              <a:buNone/>
            </a:pPr>
            <a:r>
              <a:rPr lang="ru-RU" sz="2400" smtClean="0">
                <a:solidFill>
                  <a:srgbClr val="660033"/>
                </a:solidFill>
                <a:latin typeface="Comic Sans MS" pitchFamily="66" charset="0"/>
              </a:rPr>
              <a:t>Человек не может жить без еды, потому что организму необходимы витамины, жиры, углеводы и т.д. Кто-то  любит домашнюю пищу, а кто-то предпочитает питаться в кафе, столовой, ресторанах.</a:t>
            </a:r>
          </a:p>
          <a:p>
            <a:pPr eaLnBrk="1" hangingPunct="1">
              <a:lnSpc>
                <a:spcPct val="80000"/>
              </a:lnSpc>
              <a:buFontTx/>
              <a:buNone/>
            </a:pPr>
            <a:r>
              <a:rPr lang="ru-RU" sz="2400" smtClean="0">
                <a:solidFill>
                  <a:srgbClr val="660033"/>
                </a:solidFill>
                <a:latin typeface="Comic Sans MS" pitchFamily="66" charset="0"/>
              </a:rPr>
              <a:t>Здесь еду готовит профессионал </a:t>
            </a:r>
            <a:r>
              <a:rPr lang="ru-RU" sz="2400" smtClean="0">
                <a:solidFill>
                  <a:srgbClr val="7030A0"/>
                </a:solidFill>
                <a:latin typeface="Comic Sans MS" pitchFamily="66" charset="0"/>
              </a:rPr>
              <a:t>– мастер </a:t>
            </a:r>
            <a:r>
              <a:rPr lang="ru-RU" sz="2400" smtClean="0">
                <a:solidFill>
                  <a:srgbClr val="660033"/>
                </a:solidFill>
                <a:latin typeface="Comic Sans MS" pitchFamily="66" charset="0"/>
              </a:rPr>
              <a:t>своего дела – повар-кондитер. </a:t>
            </a:r>
          </a:p>
          <a:p>
            <a:pPr eaLnBrk="1" hangingPunct="1">
              <a:lnSpc>
                <a:spcPct val="80000"/>
              </a:lnSpc>
              <a:buFontTx/>
              <a:buNone/>
            </a:pPr>
            <a:r>
              <a:rPr lang="ru-RU" sz="2400" smtClean="0">
                <a:solidFill>
                  <a:srgbClr val="660033"/>
                </a:solidFill>
                <a:latin typeface="Comic Sans MS" pitchFamily="66" charset="0"/>
              </a:rPr>
              <a:t>Нет такого места на земле, где бы ни пользовались услугами поваров. </a:t>
            </a:r>
          </a:p>
          <a:p>
            <a:pPr eaLnBrk="1" hangingPunct="1">
              <a:lnSpc>
                <a:spcPct val="80000"/>
              </a:lnSpc>
            </a:pPr>
            <a:endParaRPr lang="ru-RU" sz="2400" smtClean="0">
              <a:solidFill>
                <a:srgbClr val="660033"/>
              </a:solidFill>
              <a:latin typeface="Comic Sans MS" pitchFamily="66"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6" fill="hold" grpId="0" nodeType="afterEffect">
                                  <p:stCondLst>
                                    <p:cond delay="0"/>
                                  </p:stCondLst>
                                  <p:childTnLst>
                                    <p:set>
                                      <p:cBhvr>
                                        <p:cTn id="6" dur="1" fill="hold">
                                          <p:stCondLst>
                                            <p:cond delay="0"/>
                                          </p:stCondLst>
                                        </p:cTn>
                                        <p:tgtEl>
                                          <p:spTgt spid="9218">
                                            <p:txEl>
                                              <p:pRg st="0" end="0"/>
                                            </p:txEl>
                                          </p:spTgt>
                                        </p:tgtEl>
                                        <p:attrNameLst>
                                          <p:attrName>style.visibility</p:attrName>
                                        </p:attrNameLst>
                                      </p:cBhvr>
                                      <p:to>
                                        <p:strVal val="visible"/>
                                      </p:to>
                                    </p:set>
                                    <p:animEffect transition="in" filter="barn(inHorizontal)">
                                      <p:cBhvr>
                                        <p:cTn id="7" dur="1000"/>
                                        <p:tgtEl>
                                          <p:spTgt spid="9218">
                                            <p:txEl>
                                              <p:pRg st="0" end="0"/>
                                            </p:txEl>
                                          </p:spTgt>
                                        </p:tgtEl>
                                      </p:cBhvr>
                                    </p:animEffect>
                                  </p:childTnLst>
                                </p:cTn>
                              </p:par>
                            </p:childTnLst>
                          </p:cTn>
                        </p:par>
                        <p:par>
                          <p:cTn id="8" fill="hold">
                            <p:stCondLst>
                              <p:cond delay="1000"/>
                            </p:stCondLst>
                            <p:childTnLst>
                              <p:par>
                                <p:cTn id="9" presetID="16" presetClass="entr" presetSubtype="26" fill="hold" grpId="0" nodeType="afterEffect">
                                  <p:stCondLst>
                                    <p:cond delay="0"/>
                                  </p:stCondLst>
                                  <p:childTnLst>
                                    <p:set>
                                      <p:cBhvr>
                                        <p:cTn id="10" dur="1" fill="hold">
                                          <p:stCondLst>
                                            <p:cond delay="0"/>
                                          </p:stCondLst>
                                        </p:cTn>
                                        <p:tgtEl>
                                          <p:spTgt spid="9218">
                                            <p:txEl>
                                              <p:pRg st="1" end="1"/>
                                            </p:txEl>
                                          </p:spTgt>
                                        </p:tgtEl>
                                        <p:attrNameLst>
                                          <p:attrName>style.visibility</p:attrName>
                                        </p:attrNameLst>
                                      </p:cBhvr>
                                      <p:to>
                                        <p:strVal val="visible"/>
                                      </p:to>
                                    </p:set>
                                    <p:animEffect transition="in" filter="barn(inHorizontal)">
                                      <p:cBhvr>
                                        <p:cTn id="11" dur="1000"/>
                                        <p:tgtEl>
                                          <p:spTgt spid="9218">
                                            <p:txEl>
                                              <p:pRg st="1" end="1"/>
                                            </p:txEl>
                                          </p:spTgt>
                                        </p:tgtEl>
                                      </p:cBhvr>
                                    </p:animEffect>
                                  </p:childTnLst>
                                </p:cTn>
                              </p:par>
                            </p:childTnLst>
                          </p:cTn>
                        </p:par>
                        <p:par>
                          <p:cTn id="12" fill="hold">
                            <p:stCondLst>
                              <p:cond delay="2000"/>
                            </p:stCondLst>
                            <p:childTnLst>
                              <p:par>
                                <p:cTn id="13" presetID="16" presetClass="entr" presetSubtype="26" fill="hold" grpId="0" nodeType="afterEffect">
                                  <p:stCondLst>
                                    <p:cond delay="0"/>
                                  </p:stCondLst>
                                  <p:childTnLst>
                                    <p:set>
                                      <p:cBhvr>
                                        <p:cTn id="14" dur="1" fill="hold">
                                          <p:stCondLst>
                                            <p:cond delay="0"/>
                                          </p:stCondLst>
                                        </p:cTn>
                                        <p:tgtEl>
                                          <p:spTgt spid="9218">
                                            <p:txEl>
                                              <p:pRg st="2" end="2"/>
                                            </p:txEl>
                                          </p:spTgt>
                                        </p:tgtEl>
                                        <p:attrNameLst>
                                          <p:attrName>style.visibility</p:attrName>
                                        </p:attrNameLst>
                                      </p:cBhvr>
                                      <p:to>
                                        <p:strVal val="visible"/>
                                      </p:to>
                                    </p:set>
                                    <p:animEffect transition="in" filter="barn(inHorizontal)">
                                      <p:cBhvr>
                                        <p:cTn id="15" dur="1000"/>
                                        <p:tgtEl>
                                          <p:spTgt spid="9218">
                                            <p:txEl>
                                              <p:pRg st="2" end="2"/>
                                            </p:txEl>
                                          </p:spTgt>
                                        </p:tgtEl>
                                      </p:cBhvr>
                                    </p:animEffect>
                                  </p:childTnLst>
                                </p:cTn>
                              </p:par>
                            </p:childTnLst>
                          </p:cTn>
                        </p:par>
                        <p:par>
                          <p:cTn id="16" fill="hold">
                            <p:stCondLst>
                              <p:cond delay="3000"/>
                            </p:stCondLst>
                            <p:childTnLst>
                              <p:par>
                                <p:cTn id="17" presetID="8" presetClass="entr" presetSubtype="16" fill="hold" nodeType="afterEffect">
                                  <p:stCondLst>
                                    <p:cond delay="0"/>
                                  </p:stCondLst>
                                  <p:childTnLst>
                                    <p:set>
                                      <p:cBhvr>
                                        <p:cTn id="18" dur="1" fill="hold">
                                          <p:stCondLst>
                                            <p:cond delay="0"/>
                                          </p:stCondLst>
                                        </p:cTn>
                                        <p:tgtEl>
                                          <p:spTgt spid="9220"/>
                                        </p:tgtEl>
                                        <p:attrNameLst>
                                          <p:attrName>style.visibility</p:attrName>
                                        </p:attrNameLst>
                                      </p:cBhvr>
                                      <p:to>
                                        <p:strVal val="visible"/>
                                      </p:to>
                                    </p:set>
                                    <p:animEffect transition="in" filter="diamond(in)">
                                      <p:cBhvr>
                                        <p:cTn id="19" dur="2000"/>
                                        <p:tgtEl>
                                          <p:spTgt spid="9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21" name="Picture 9" descr="ANd9GcTv2q61E8eAcG5K6pjGdsCFe3HAuYhwMKfgGqf4NF86BQ7Ocdj9-704EFg"/>
          <p:cNvPicPr>
            <a:picLocks noChangeAspect="1" noChangeArrowheads="1"/>
          </p:cNvPicPr>
          <p:nvPr/>
        </p:nvPicPr>
        <p:blipFill>
          <a:blip r:embed="rId2" cstate="print"/>
          <a:srcRect/>
          <a:stretch>
            <a:fillRect/>
          </a:stretch>
        </p:blipFill>
        <p:spPr bwMode="auto">
          <a:xfrm>
            <a:off x="5148263" y="620713"/>
            <a:ext cx="3800475" cy="5459412"/>
          </a:xfrm>
          <a:prstGeom prst="rect">
            <a:avLst/>
          </a:prstGeom>
          <a:noFill/>
          <a:ln w="9525">
            <a:noFill/>
            <a:miter lim="800000"/>
            <a:headEnd/>
            <a:tailEnd/>
          </a:ln>
        </p:spPr>
      </p:pic>
      <p:sp>
        <p:nvSpPr>
          <p:cNvPr id="13314" name="Rectangle 2"/>
          <p:cNvSpPr>
            <a:spLocks noGrp="1" noChangeArrowheads="1"/>
          </p:cNvSpPr>
          <p:nvPr>
            <p:ph type="body" idx="1"/>
          </p:nvPr>
        </p:nvSpPr>
        <p:spPr>
          <a:xfrm>
            <a:off x="323850" y="549275"/>
            <a:ext cx="4932363" cy="2636838"/>
          </a:xfrm>
          <a:noFill/>
        </p:spPr>
        <p:txBody>
          <a:bodyPr/>
          <a:lstStyle/>
          <a:p>
            <a:pPr eaLnBrk="1" hangingPunct="1">
              <a:buFontTx/>
              <a:buNone/>
            </a:pPr>
            <a:r>
              <a:rPr lang="ru-RU" b="1" dirty="0" smtClean="0">
                <a:solidFill>
                  <a:srgbClr val="993300"/>
                </a:solidFill>
                <a:latin typeface="Comic Sans MS" pitchFamily="66" charset="0"/>
              </a:rPr>
              <a:t>В первую очередь </a:t>
            </a:r>
            <a:r>
              <a:rPr lang="ru-RU" b="1" dirty="0" smtClean="0">
                <a:solidFill>
                  <a:srgbClr val="993300"/>
                </a:solidFill>
                <a:latin typeface="Comic Sans MS" pitchFamily="66" charset="0"/>
              </a:rPr>
              <a:t>повар должен </a:t>
            </a:r>
            <a:r>
              <a:rPr lang="ru-RU" b="1" dirty="0" smtClean="0">
                <a:solidFill>
                  <a:srgbClr val="993300"/>
                </a:solidFill>
                <a:latin typeface="Comic Sans MS" pitchFamily="66" charset="0"/>
              </a:rPr>
              <a:t>быть аккуратным и иметь опрятный вид. Он должен быть одет в белый халат и колпак.</a:t>
            </a:r>
          </a:p>
          <a:p>
            <a:pPr eaLnBrk="1" hangingPunct="1">
              <a:buFontTx/>
              <a:buNone/>
            </a:pPr>
            <a:endParaRPr lang="ru-RU" b="1" dirty="0" smtClean="0">
              <a:solidFill>
                <a:srgbClr val="993300"/>
              </a:solidFill>
              <a:latin typeface="Comic Sans MS" pitchFamily="66" charset="0"/>
            </a:endParaRPr>
          </a:p>
        </p:txBody>
      </p:sp>
      <p:pic>
        <p:nvPicPr>
          <p:cNvPr id="19460" name="Picture 3" descr="J0223776"/>
          <p:cNvPicPr>
            <a:picLocks noChangeAspect="1" noChangeArrowheads="1" noCrop="1"/>
          </p:cNvPicPr>
          <p:nvPr/>
        </p:nvPicPr>
        <p:blipFill>
          <a:blip r:embed="rId3" cstate="print"/>
          <a:srcRect/>
          <a:stretch>
            <a:fillRect/>
          </a:stretch>
        </p:blipFill>
        <p:spPr bwMode="auto">
          <a:xfrm>
            <a:off x="1116013" y="3644900"/>
            <a:ext cx="2987675" cy="21764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3314">
                                            <p:txEl>
                                              <p:pRg st="0" end="0"/>
                                            </p:txEl>
                                          </p:spTgt>
                                        </p:tgtEl>
                                        <p:attrNameLst>
                                          <p:attrName>style.visibility</p:attrName>
                                        </p:attrNameLst>
                                      </p:cBhvr>
                                      <p:to>
                                        <p:strVal val="visible"/>
                                      </p:to>
                                    </p:set>
                                    <p:animEffect transition="in" filter="slide(fromBottom)">
                                      <p:cBhvr>
                                        <p:cTn id="7" dur="2000"/>
                                        <p:tgtEl>
                                          <p:spTgt spid="13314">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3321"/>
                                        </p:tgtEl>
                                        <p:attrNameLst>
                                          <p:attrName>style.visibility</p:attrName>
                                        </p:attrNameLst>
                                      </p:cBhvr>
                                      <p:to>
                                        <p:strVal val="visible"/>
                                      </p:to>
                                    </p:set>
                                    <p:animEffect transition="in" filter="fade">
                                      <p:cBhvr>
                                        <p:cTn id="11" dur="2000"/>
                                        <p:tgtEl>
                                          <p:spTgt spid="133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body" idx="1"/>
          </p:nvPr>
        </p:nvSpPr>
        <p:spPr>
          <a:xfrm>
            <a:off x="2411413" y="765175"/>
            <a:ext cx="6357937" cy="2232025"/>
          </a:xfrm>
          <a:noFill/>
          <a:ln w="57150" cap="flat" cmpd="thickThin">
            <a:solidFill>
              <a:srgbClr val="CC0099"/>
            </a:solidFill>
          </a:ln>
        </p:spPr>
        <p:txBody>
          <a:bodyPr/>
          <a:lstStyle/>
          <a:p>
            <a:pPr eaLnBrk="1" hangingPunct="1">
              <a:spcBef>
                <a:spcPct val="0"/>
              </a:spcBef>
              <a:buFontTx/>
              <a:buNone/>
            </a:pPr>
            <a:r>
              <a:rPr lang="ru-RU" smtClean="0">
                <a:solidFill>
                  <a:srgbClr val="0033CC"/>
                </a:solidFill>
                <a:latin typeface="Comic Sans MS" pitchFamily="66" charset="0"/>
              </a:rPr>
              <a:t>Французская пословица гласит: </a:t>
            </a:r>
          </a:p>
          <a:p>
            <a:pPr eaLnBrk="1" hangingPunct="1">
              <a:spcBef>
                <a:spcPct val="0"/>
              </a:spcBef>
              <a:buFontTx/>
              <a:buNone/>
            </a:pPr>
            <a:r>
              <a:rPr lang="ru-RU" smtClean="0">
                <a:solidFill>
                  <a:srgbClr val="993300"/>
                </a:solidFill>
                <a:latin typeface="Comic Sans MS" pitchFamily="66" charset="0"/>
              </a:rPr>
              <a:t>		Хорошая кастрюля – 				хороший обед.</a:t>
            </a:r>
          </a:p>
        </p:txBody>
      </p:sp>
      <p:pic>
        <p:nvPicPr>
          <p:cNvPr id="20483" name="Picture 5" descr="J0236459"/>
          <p:cNvPicPr>
            <a:picLocks noChangeAspect="1" noChangeArrowheads="1" noCrop="1"/>
          </p:cNvPicPr>
          <p:nvPr/>
        </p:nvPicPr>
        <p:blipFill>
          <a:blip r:embed="rId2" cstate="print"/>
          <a:srcRect/>
          <a:stretch>
            <a:fillRect/>
          </a:stretch>
        </p:blipFill>
        <p:spPr bwMode="auto">
          <a:xfrm>
            <a:off x="6480175" y="4005263"/>
            <a:ext cx="2663825" cy="2663825"/>
          </a:xfrm>
          <a:prstGeom prst="rect">
            <a:avLst/>
          </a:prstGeom>
          <a:noFill/>
          <a:ln w="9525">
            <a:noFill/>
            <a:miter lim="800000"/>
            <a:headEnd/>
            <a:tailEnd/>
          </a:ln>
        </p:spPr>
      </p:pic>
      <p:pic>
        <p:nvPicPr>
          <p:cNvPr id="14344" name="Picture 8" descr="ANd9GcR_USBR_saOWGTyH51FiRNGh4ajdXlgHCA72Qovm3S1bFDE_Wn3"/>
          <p:cNvPicPr>
            <a:picLocks noChangeAspect="1" noChangeArrowheads="1"/>
          </p:cNvPicPr>
          <p:nvPr/>
        </p:nvPicPr>
        <p:blipFill>
          <a:blip r:embed="rId3" cstate="print"/>
          <a:srcRect/>
          <a:stretch>
            <a:fillRect/>
          </a:stretch>
        </p:blipFill>
        <p:spPr bwMode="auto">
          <a:xfrm>
            <a:off x="395288" y="1844675"/>
            <a:ext cx="1685925" cy="2060575"/>
          </a:xfrm>
          <a:prstGeom prst="rect">
            <a:avLst/>
          </a:prstGeom>
          <a:noFill/>
          <a:ln w="9525">
            <a:solidFill>
              <a:srgbClr val="CC0099"/>
            </a:solidFill>
            <a:miter lim="800000"/>
            <a:headEnd/>
            <a:tailEnd/>
          </a:ln>
        </p:spPr>
      </p:pic>
      <p:sp>
        <p:nvSpPr>
          <p:cNvPr id="14345" name="Rectangle 9"/>
          <p:cNvSpPr>
            <a:spLocks noChangeArrowheads="1"/>
          </p:cNvSpPr>
          <p:nvPr/>
        </p:nvSpPr>
        <p:spPr bwMode="auto">
          <a:xfrm>
            <a:off x="2484438" y="3644900"/>
            <a:ext cx="6143625" cy="1187450"/>
          </a:xfrm>
          <a:prstGeom prst="rect">
            <a:avLst/>
          </a:prstGeom>
          <a:noFill/>
          <a:ln w="9525">
            <a:noFill/>
            <a:miter lim="800000"/>
            <a:headEnd/>
            <a:tailEnd/>
          </a:ln>
        </p:spPr>
        <p:txBody>
          <a:bodyPr>
            <a:spAutoFit/>
          </a:bodyPr>
          <a:lstStyle/>
          <a:p>
            <a:r>
              <a:rPr lang="ru-RU" sz="2400" b="1">
                <a:solidFill>
                  <a:srgbClr val="993300"/>
                </a:solidFill>
              </a:rPr>
              <a:t>Само собой, что необходимыми качествами повара можно назвать обострённый нюх и вкус.</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fade">
                                      <p:cBhvr>
                                        <p:cTn id="7" dur="2000"/>
                                        <p:tgtEl>
                                          <p:spTgt spid="14338">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4338">
                                            <p:txEl>
                                              <p:pRg st="1" end="1"/>
                                            </p:txEl>
                                          </p:spTgt>
                                        </p:tgtEl>
                                        <p:attrNameLst>
                                          <p:attrName>style.visibility</p:attrName>
                                        </p:attrNameLst>
                                      </p:cBhvr>
                                      <p:to>
                                        <p:strVal val="visible"/>
                                      </p:to>
                                    </p:set>
                                    <p:animEffect transition="in" filter="fade">
                                      <p:cBhvr>
                                        <p:cTn id="11" dur="2000"/>
                                        <p:tgtEl>
                                          <p:spTgt spid="14338">
                                            <p:txEl>
                                              <p:pRg st="1" end="1"/>
                                            </p:txEl>
                                          </p:spTgt>
                                        </p:tgtEl>
                                      </p:cBhvr>
                                    </p:animEffect>
                                  </p:childTnLst>
                                </p:cTn>
                              </p:par>
                            </p:childTnLst>
                          </p:cTn>
                        </p:par>
                        <p:par>
                          <p:cTn id="12" fill="hold">
                            <p:stCondLst>
                              <p:cond delay="4000"/>
                            </p:stCondLst>
                            <p:childTnLst>
                              <p:par>
                                <p:cTn id="13" presetID="10" presetClass="entr" presetSubtype="0" fill="hold" grpId="0" nodeType="afterEffect">
                                  <p:stCondLst>
                                    <p:cond delay="0"/>
                                  </p:stCondLst>
                                  <p:childTnLst>
                                    <p:set>
                                      <p:cBhvr>
                                        <p:cTn id="14" dur="1" fill="hold">
                                          <p:stCondLst>
                                            <p:cond delay="0"/>
                                          </p:stCondLst>
                                        </p:cTn>
                                        <p:tgtEl>
                                          <p:spTgt spid="14345"/>
                                        </p:tgtEl>
                                        <p:attrNameLst>
                                          <p:attrName>style.visibility</p:attrName>
                                        </p:attrNameLst>
                                      </p:cBhvr>
                                      <p:to>
                                        <p:strVal val="visible"/>
                                      </p:to>
                                    </p:set>
                                    <p:animEffect transition="in" filter="fade">
                                      <p:cBhvr>
                                        <p:cTn id="15" dur="2000"/>
                                        <p:tgtEl>
                                          <p:spTgt spid="14345"/>
                                        </p:tgtEl>
                                      </p:cBhvr>
                                    </p:animEffect>
                                  </p:childTnLst>
                                </p:cTn>
                              </p:par>
                              <p:par>
                                <p:cTn id="16" presetID="10" presetClass="entr" presetSubtype="0" fill="hold" nodeType="withEffect">
                                  <p:stCondLst>
                                    <p:cond delay="0"/>
                                  </p:stCondLst>
                                  <p:childTnLst>
                                    <p:set>
                                      <p:cBhvr>
                                        <p:cTn id="17" dur="1" fill="hold">
                                          <p:stCondLst>
                                            <p:cond delay="0"/>
                                          </p:stCondLst>
                                        </p:cTn>
                                        <p:tgtEl>
                                          <p:spTgt spid="14344"/>
                                        </p:tgtEl>
                                        <p:attrNameLst>
                                          <p:attrName>style.visibility</p:attrName>
                                        </p:attrNameLst>
                                      </p:cBhvr>
                                      <p:to>
                                        <p:strVal val="visible"/>
                                      </p:to>
                                    </p:set>
                                    <p:animEffect transition="in" filter="fade">
                                      <p:cBhvr>
                                        <p:cTn id="18" dur="2000"/>
                                        <p:tgtEl>
                                          <p:spTgt spid="143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4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type="body" idx="1"/>
          </p:nvPr>
        </p:nvSpPr>
        <p:spPr>
          <a:xfrm>
            <a:off x="323850" y="1341438"/>
            <a:ext cx="5400675" cy="5183187"/>
          </a:xfrm>
        </p:spPr>
        <p:txBody>
          <a:bodyPr/>
          <a:lstStyle/>
          <a:p>
            <a:pPr eaLnBrk="1" hangingPunct="1">
              <a:lnSpc>
                <a:spcPct val="90000"/>
              </a:lnSpc>
              <a:buFont typeface="Wingdings" pitchFamily="2" charset="2"/>
              <a:buNone/>
            </a:pPr>
            <a:r>
              <a:rPr lang="ru-RU" sz="2400" smtClean="0">
                <a:cs typeface="Times New Roman" pitchFamily="18" charset="0"/>
              </a:rPr>
              <a:t>   </a:t>
            </a:r>
            <a:r>
              <a:rPr lang="ru-RU" sz="2000" smtClean="0">
                <a:solidFill>
                  <a:srgbClr val="FF6600"/>
                </a:solidFill>
                <a:cs typeface="Times New Roman" pitchFamily="18" charset="0"/>
              </a:rPr>
              <a:t>Обладать:</a:t>
            </a:r>
          </a:p>
          <a:p>
            <a:pPr eaLnBrk="1" hangingPunct="1">
              <a:lnSpc>
                <a:spcPct val="90000"/>
              </a:lnSpc>
            </a:pPr>
            <a:r>
              <a:rPr lang="ru-RU" sz="2000" smtClean="0">
                <a:cs typeface="Times New Roman" pitchFamily="18" charset="0"/>
              </a:rPr>
              <a:t>фантазией;</a:t>
            </a:r>
          </a:p>
          <a:p>
            <a:pPr eaLnBrk="1" hangingPunct="1">
              <a:lnSpc>
                <a:spcPct val="90000"/>
              </a:lnSpc>
            </a:pPr>
            <a:r>
              <a:rPr lang="ru-RU" sz="2000" smtClean="0"/>
              <a:t>изобретательностью;</a:t>
            </a:r>
          </a:p>
          <a:p>
            <a:pPr eaLnBrk="1" hangingPunct="1">
              <a:lnSpc>
                <a:spcPct val="90000"/>
              </a:lnSpc>
            </a:pPr>
            <a:r>
              <a:rPr lang="ru-RU" sz="2000" smtClean="0"/>
              <a:t>творческим воображением;</a:t>
            </a:r>
          </a:p>
          <a:p>
            <a:pPr eaLnBrk="1" hangingPunct="1">
              <a:lnSpc>
                <a:spcPct val="90000"/>
              </a:lnSpc>
            </a:pPr>
            <a:r>
              <a:rPr lang="ru-RU" sz="2000" smtClean="0">
                <a:cs typeface="Times New Roman" pitchFamily="18" charset="0"/>
              </a:rPr>
              <a:t>отличным зрением;</a:t>
            </a:r>
          </a:p>
          <a:p>
            <a:pPr eaLnBrk="1" hangingPunct="1">
              <a:lnSpc>
                <a:spcPct val="90000"/>
              </a:lnSpc>
            </a:pPr>
            <a:r>
              <a:rPr lang="ru-RU" sz="2000" smtClean="0">
                <a:cs typeface="Times New Roman" pitchFamily="18" charset="0"/>
              </a:rPr>
              <a:t>хорошо развитым обонянием;</a:t>
            </a:r>
          </a:p>
          <a:p>
            <a:pPr eaLnBrk="1" hangingPunct="1">
              <a:lnSpc>
                <a:spcPct val="90000"/>
              </a:lnSpc>
            </a:pPr>
            <a:r>
              <a:rPr lang="ru-RU" sz="2000" smtClean="0">
                <a:cs typeface="Times New Roman" pitchFamily="18" charset="0"/>
              </a:rPr>
              <a:t>хорошей памятью;</a:t>
            </a:r>
          </a:p>
          <a:p>
            <a:pPr eaLnBrk="1" hangingPunct="1">
              <a:lnSpc>
                <a:spcPct val="90000"/>
              </a:lnSpc>
            </a:pPr>
            <a:r>
              <a:rPr lang="ru-RU" sz="2000" smtClean="0"/>
              <a:t>вкусовым восприятием;</a:t>
            </a:r>
          </a:p>
          <a:p>
            <a:pPr eaLnBrk="1" hangingPunct="1">
              <a:lnSpc>
                <a:spcPct val="90000"/>
              </a:lnSpc>
            </a:pPr>
            <a:r>
              <a:rPr lang="ru-RU" sz="2000" smtClean="0"/>
              <a:t>осязанием. </a:t>
            </a:r>
            <a:endParaRPr lang="ru-RU" sz="2000" smtClean="0">
              <a:cs typeface="Times New Roman" pitchFamily="18" charset="0"/>
            </a:endParaRPr>
          </a:p>
          <a:p>
            <a:pPr eaLnBrk="1" hangingPunct="1">
              <a:lnSpc>
                <a:spcPct val="90000"/>
              </a:lnSpc>
              <a:buFont typeface="Wingdings" pitchFamily="2" charset="2"/>
              <a:buNone/>
            </a:pPr>
            <a:r>
              <a:rPr lang="ru-RU" sz="2000" smtClean="0">
                <a:cs typeface="Times New Roman" pitchFamily="18" charset="0"/>
              </a:rPr>
              <a:t>    </a:t>
            </a:r>
            <a:r>
              <a:rPr lang="ru-RU" sz="2000" smtClean="0">
                <a:solidFill>
                  <a:srgbClr val="FF6600"/>
                </a:solidFill>
                <a:cs typeface="Times New Roman" pitchFamily="18" charset="0"/>
              </a:rPr>
              <a:t>Быть:</a:t>
            </a:r>
          </a:p>
          <a:p>
            <a:pPr eaLnBrk="1" hangingPunct="1">
              <a:lnSpc>
                <a:spcPct val="90000"/>
              </a:lnSpc>
            </a:pPr>
            <a:r>
              <a:rPr lang="ru-RU" sz="2000" smtClean="0">
                <a:cs typeface="Times New Roman" pitchFamily="18" charset="0"/>
              </a:rPr>
              <a:t>терпеливым;</a:t>
            </a:r>
          </a:p>
          <a:p>
            <a:pPr eaLnBrk="1" hangingPunct="1">
              <a:lnSpc>
                <a:spcPct val="90000"/>
              </a:lnSpc>
            </a:pPr>
            <a:r>
              <a:rPr lang="ru-RU" sz="2000" smtClean="0">
                <a:cs typeface="Times New Roman" pitchFamily="18" charset="0"/>
              </a:rPr>
              <a:t>наблюдательным;</a:t>
            </a:r>
          </a:p>
          <a:p>
            <a:pPr eaLnBrk="1" hangingPunct="1">
              <a:lnSpc>
                <a:spcPct val="90000"/>
              </a:lnSpc>
            </a:pPr>
            <a:r>
              <a:rPr lang="ru-RU" sz="2000" smtClean="0">
                <a:cs typeface="Times New Roman" pitchFamily="18" charset="0"/>
              </a:rPr>
              <a:t>чистоплотным;</a:t>
            </a:r>
          </a:p>
          <a:p>
            <a:pPr eaLnBrk="1" hangingPunct="1">
              <a:lnSpc>
                <a:spcPct val="90000"/>
              </a:lnSpc>
            </a:pPr>
            <a:r>
              <a:rPr lang="ru-RU" sz="2000" smtClean="0">
                <a:cs typeface="Times New Roman" pitchFamily="18" charset="0"/>
              </a:rPr>
              <a:t>вежливым;</a:t>
            </a:r>
          </a:p>
          <a:p>
            <a:pPr eaLnBrk="1" hangingPunct="1">
              <a:lnSpc>
                <a:spcPct val="90000"/>
              </a:lnSpc>
            </a:pPr>
            <a:r>
              <a:rPr lang="ru-RU" sz="2000" smtClean="0">
                <a:cs typeface="Times New Roman" pitchFamily="18" charset="0"/>
              </a:rPr>
              <a:t>корректным;</a:t>
            </a:r>
            <a:r>
              <a:rPr lang="ru-RU" sz="2400" smtClean="0"/>
              <a:t/>
            </a:r>
            <a:br>
              <a:rPr lang="ru-RU" sz="2400" smtClean="0"/>
            </a:br>
            <a:r>
              <a:rPr lang="ru-RU" sz="2400" smtClean="0"/>
              <a:t/>
            </a:r>
            <a:br>
              <a:rPr lang="ru-RU" sz="2400" smtClean="0"/>
            </a:br>
            <a:r>
              <a:rPr lang="ru-RU" sz="2400" smtClean="0"/>
              <a:t/>
            </a:r>
            <a:br>
              <a:rPr lang="ru-RU" sz="2400" smtClean="0"/>
            </a:br>
            <a:endParaRPr lang="ru-RU" sz="2400" smtClean="0"/>
          </a:p>
          <a:p>
            <a:pPr eaLnBrk="1" hangingPunct="1">
              <a:lnSpc>
                <a:spcPct val="90000"/>
              </a:lnSpc>
            </a:pPr>
            <a:endParaRPr lang="ru-RU" sz="2400" smtClean="0">
              <a:cs typeface="Times New Roman" pitchFamily="18" charset="0"/>
            </a:endParaRPr>
          </a:p>
        </p:txBody>
      </p:sp>
      <p:pic>
        <p:nvPicPr>
          <p:cNvPr id="13323" name="Picture 11"/>
          <p:cNvPicPr>
            <a:picLocks noChangeAspect="1" noChangeArrowheads="1"/>
          </p:cNvPicPr>
          <p:nvPr/>
        </p:nvPicPr>
        <p:blipFill>
          <a:blip r:embed="rId2" cstate="print"/>
          <a:srcRect/>
          <a:stretch>
            <a:fillRect/>
          </a:stretch>
        </p:blipFill>
        <p:spPr bwMode="auto">
          <a:xfrm>
            <a:off x="6084888" y="2060575"/>
            <a:ext cx="2808287" cy="3860800"/>
          </a:xfrm>
          <a:prstGeom prst="rect">
            <a:avLst/>
          </a:prstGeom>
          <a:noFill/>
          <a:ln w="38100">
            <a:solidFill>
              <a:srgbClr val="FF6600"/>
            </a:solidFill>
            <a:miter lim="800000"/>
            <a:headEnd/>
            <a:tailEnd/>
          </a:ln>
        </p:spPr>
      </p:pic>
      <p:sp>
        <p:nvSpPr>
          <p:cNvPr id="7" name="TextBox 6"/>
          <p:cNvSpPr txBox="1"/>
          <p:nvPr/>
        </p:nvSpPr>
        <p:spPr>
          <a:xfrm>
            <a:off x="0" y="0"/>
            <a:ext cx="9144000" cy="1723549"/>
          </a:xfrm>
          <a:prstGeom prst="rect">
            <a:avLst/>
          </a:prstGeom>
          <a:noFill/>
        </p:spPr>
        <p:txBody>
          <a:bodyPr>
            <a:spAutoFit/>
          </a:bodyPr>
          <a:lstStyle/>
          <a:p>
            <a:pPr algn="ctr">
              <a:defRPr/>
            </a:pPr>
            <a:r>
              <a:rPr lang="ru-RU" sz="4400" b="1" kern="10" dirty="0">
                <a:ln w="31550" cmpd="sng">
                  <a:gradFill>
                    <a:gsLst>
                      <a:gs pos="70000">
                        <a:schemeClr val="accent6">
                          <a:shade val="50000"/>
                          <a:satMod val="190000"/>
                        </a:schemeClr>
                      </a:gs>
                      <a:gs pos="0">
                        <a:schemeClr val="accent6">
                          <a:tint val="77000"/>
                          <a:satMod val="180000"/>
                        </a:schemeClr>
                      </a:gs>
                    </a:gsLst>
                    <a:lin ang="5400000"/>
                  </a:gradFill>
                  <a:prstDash val="solid"/>
                </a:ln>
                <a:solidFill>
                  <a:srgbClr val="00B0F0"/>
                </a:solidFill>
                <a:latin typeface="Times New Roman" pitchFamily="18" charset="0"/>
                <a:cs typeface="Times New Roman" pitchFamily="18" charset="0"/>
              </a:rPr>
              <a:t>Каким требованиям должен соответствовать будущий повар?</a:t>
            </a:r>
          </a:p>
          <a:p>
            <a:pPr>
              <a:defRPr/>
            </a:pPr>
            <a:endParaRPr lang="ru-RU"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16" fill="hold" nodeType="afterEffect">
                                  <p:stCondLst>
                                    <p:cond delay="0"/>
                                  </p:stCondLst>
                                  <p:childTnLst>
                                    <p:set>
                                      <p:cBhvr>
                                        <p:cTn id="6" dur="1" fill="hold">
                                          <p:stCondLst>
                                            <p:cond delay="0"/>
                                          </p:stCondLst>
                                        </p:cTn>
                                        <p:tgtEl>
                                          <p:spTgt spid="13323"/>
                                        </p:tgtEl>
                                        <p:attrNameLst>
                                          <p:attrName>style.visibility</p:attrName>
                                        </p:attrNameLst>
                                      </p:cBhvr>
                                      <p:to>
                                        <p:strVal val="visible"/>
                                      </p:to>
                                    </p:set>
                                    <p:animEffect transition="in" filter="diamond(in)">
                                      <p:cBhvr>
                                        <p:cTn id="7" dur="2000"/>
                                        <p:tgtEl>
                                          <p:spTgt spid="13323"/>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3315">
                                            <p:txEl>
                                              <p:pRg st="0" end="0"/>
                                            </p:txEl>
                                          </p:spTgt>
                                        </p:tgtEl>
                                        <p:attrNameLst>
                                          <p:attrName>style.visibility</p:attrName>
                                        </p:attrNameLst>
                                      </p:cBhvr>
                                      <p:to>
                                        <p:strVal val="visible"/>
                                      </p:to>
                                    </p:set>
                                    <p:animEffect transition="in" filter="blinds(horizontal)">
                                      <p:cBhvr>
                                        <p:cTn id="12" dur="1000"/>
                                        <p:tgtEl>
                                          <p:spTgt spid="13315">
                                            <p:txEl>
                                              <p:pRg st="0" end="0"/>
                                            </p:txEl>
                                          </p:spTgt>
                                        </p:tgtEl>
                                      </p:cBhvr>
                                    </p:animEffect>
                                  </p:childTnLst>
                                </p:cTn>
                              </p:par>
                            </p:childTnLst>
                          </p:cTn>
                        </p:par>
                        <p:par>
                          <p:cTn id="13" fill="hold">
                            <p:stCondLst>
                              <p:cond delay="1000"/>
                            </p:stCondLst>
                            <p:childTnLst>
                              <p:par>
                                <p:cTn id="14" presetID="3" presetClass="entr" presetSubtype="10" fill="hold" nodeType="afterEffect">
                                  <p:stCondLst>
                                    <p:cond delay="0"/>
                                  </p:stCondLst>
                                  <p:childTnLst>
                                    <p:set>
                                      <p:cBhvr>
                                        <p:cTn id="15" dur="1" fill="hold">
                                          <p:stCondLst>
                                            <p:cond delay="0"/>
                                          </p:stCondLst>
                                        </p:cTn>
                                        <p:tgtEl>
                                          <p:spTgt spid="13315">
                                            <p:txEl>
                                              <p:pRg st="1" end="1"/>
                                            </p:txEl>
                                          </p:spTgt>
                                        </p:tgtEl>
                                        <p:attrNameLst>
                                          <p:attrName>style.visibility</p:attrName>
                                        </p:attrNameLst>
                                      </p:cBhvr>
                                      <p:to>
                                        <p:strVal val="visible"/>
                                      </p:to>
                                    </p:set>
                                    <p:animEffect transition="in" filter="blinds(horizontal)">
                                      <p:cBhvr>
                                        <p:cTn id="16" dur="1000"/>
                                        <p:tgtEl>
                                          <p:spTgt spid="13315">
                                            <p:txEl>
                                              <p:pRg st="1" end="1"/>
                                            </p:txEl>
                                          </p:spTgt>
                                        </p:tgtEl>
                                      </p:cBhvr>
                                    </p:animEffect>
                                  </p:childTnLst>
                                </p:cTn>
                              </p:par>
                            </p:childTnLst>
                          </p:cTn>
                        </p:par>
                        <p:par>
                          <p:cTn id="17" fill="hold">
                            <p:stCondLst>
                              <p:cond delay="2000"/>
                            </p:stCondLst>
                            <p:childTnLst>
                              <p:par>
                                <p:cTn id="18" presetID="3" presetClass="entr" presetSubtype="10" fill="hold" nodeType="afterEffect">
                                  <p:stCondLst>
                                    <p:cond delay="0"/>
                                  </p:stCondLst>
                                  <p:childTnLst>
                                    <p:set>
                                      <p:cBhvr>
                                        <p:cTn id="19" dur="1" fill="hold">
                                          <p:stCondLst>
                                            <p:cond delay="0"/>
                                          </p:stCondLst>
                                        </p:cTn>
                                        <p:tgtEl>
                                          <p:spTgt spid="13315">
                                            <p:txEl>
                                              <p:pRg st="2" end="2"/>
                                            </p:txEl>
                                          </p:spTgt>
                                        </p:tgtEl>
                                        <p:attrNameLst>
                                          <p:attrName>style.visibility</p:attrName>
                                        </p:attrNameLst>
                                      </p:cBhvr>
                                      <p:to>
                                        <p:strVal val="visible"/>
                                      </p:to>
                                    </p:set>
                                    <p:animEffect transition="in" filter="blinds(horizontal)">
                                      <p:cBhvr>
                                        <p:cTn id="20" dur="1000"/>
                                        <p:tgtEl>
                                          <p:spTgt spid="13315">
                                            <p:txEl>
                                              <p:pRg st="2" end="2"/>
                                            </p:txEl>
                                          </p:spTgt>
                                        </p:tgtEl>
                                      </p:cBhvr>
                                    </p:animEffect>
                                  </p:childTnLst>
                                </p:cTn>
                              </p:par>
                            </p:childTnLst>
                          </p:cTn>
                        </p:par>
                        <p:par>
                          <p:cTn id="21" fill="hold">
                            <p:stCondLst>
                              <p:cond delay="3000"/>
                            </p:stCondLst>
                            <p:childTnLst>
                              <p:par>
                                <p:cTn id="22" presetID="3" presetClass="entr" presetSubtype="10" fill="hold" nodeType="afterEffect">
                                  <p:stCondLst>
                                    <p:cond delay="0"/>
                                  </p:stCondLst>
                                  <p:childTnLst>
                                    <p:set>
                                      <p:cBhvr>
                                        <p:cTn id="23" dur="1" fill="hold">
                                          <p:stCondLst>
                                            <p:cond delay="0"/>
                                          </p:stCondLst>
                                        </p:cTn>
                                        <p:tgtEl>
                                          <p:spTgt spid="13315">
                                            <p:txEl>
                                              <p:pRg st="3" end="3"/>
                                            </p:txEl>
                                          </p:spTgt>
                                        </p:tgtEl>
                                        <p:attrNameLst>
                                          <p:attrName>style.visibility</p:attrName>
                                        </p:attrNameLst>
                                      </p:cBhvr>
                                      <p:to>
                                        <p:strVal val="visible"/>
                                      </p:to>
                                    </p:set>
                                    <p:animEffect transition="in" filter="blinds(horizontal)">
                                      <p:cBhvr>
                                        <p:cTn id="24" dur="1000"/>
                                        <p:tgtEl>
                                          <p:spTgt spid="13315">
                                            <p:txEl>
                                              <p:pRg st="3" end="3"/>
                                            </p:txEl>
                                          </p:spTgt>
                                        </p:tgtEl>
                                      </p:cBhvr>
                                    </p:animEffect>
                                  </p:childTnLst>
                                </p:cTn>
                              </p:par>
                            </p:childTnLst>
                          </p:cTn>
                        </p:par>
                        <p:par>
                          <p:cTn id="25" fill="hold">
                            <p:stCondLst>
                              <p:cond delay="4000"/>
                            </p:stCondLst>
                            <p:childTnLst>
                              <p:par>
                                <p:cTn id="26" presetID="3" presetClass="entr" presetSubtype="10" fill="hold" nodeType="afterEffect">
                                  <p:stCondLst>
                                    <p:cond delay="0"/>
                                  </p:stCondLst>
                                  <p:childTnLst>
                                    <p:set>
                                      <p:cBhvr>
                                        <p:cTn id="27" dur="1" fill="hold">
                                          <p:stCondLst>
                                            <p:cond delay="0"/>
                                          </p:stCondLst>
                                        </p:cTn>
                                        <p:tgtEl>
                                          <p:spTgt spid="13315">
                                            <p:txEl>
                                              <p:pRg st="4" end="4"/>
                                            </p:txEl>
                                          </p:spTgt>
                                        </p:tgtEl>
                                        <p:attrNameLst>
                                          <p:attrName>style.visibility</p:attrName>
                                        </p:attrNameLst>
                                      </p:cBhvr>
                                      <p:to>
                                        <p:strVal val="visible"/>
                                      </p:to>
                                    </p:set>
                                    <p:animEffect transition="in" filter="blinds(horizontal)">
                                      <p:cBhvr>
                                        <p:cTn id="28" dur="1000"/>
                                        <p:tgtEl>
                                          <p:spTgt spid="13315">
                                            <p:txEl>
                                              <p:pRg st="4" end="4"/>
                                            </p:txEl>
                                          </p:spTgt>
                                        </p:tgtEl>
                                      </p:cBhvr>
                                    </p:animEffect>
                                  </p:childTnLst>
                                </p:cTn>
                              </p:par>
                            </p:childTnLst>
                          </p:cTn>
                        </p:par>
                        <p:par>
                          <p:cTn id="29" fill="hold">
                            <p:stCondLst>
                              <p:cond delay="5000"/>
                            </p:stCondLst>
                            <p:childTnLst>
                              <p:par>
                                <p:cTn id="30" presetID="3" presetClass="entr" presetSubtype="10" fill="hold" nodeType="afterEffect">
                                  <p:stCondLst>
                                    <p:cond delay="0"/>
                                  </p:stCondLst>
                                  <p:childTnLst>
                                    <p:set>
                                      <p:cBhvr>
                                        <p:cTn id="31" dur="1" fill="hold">
                                          <p:stCondLst>
                                            <p:cond delay="0"/>
                                          </p:stCondLst>
                                        </p:cTn>
                                        <p:tgtEl>
                                          <p:spTgt spid="13315">
                                            <p:txEl>
                                              <p:pRg st="5" end="5"/>
                                            </p:txEl>
                                          </p:spTgt>
                                        </p:tgtEl>
                                        <p:attrNameLst>
                                          <p:attrName>style.visibility</p:attrName>
                                        </p:attrNameLst>
                                      </p:cBhvr>
                                      <p:to>
                                        <p:strVal val="visible"/>
                                      </p:to>
                                    </p:set>
                                    <p:animEffect transition="in" filter="blinds(horizontal)">
                                      <p:cBhvr>
                                        <p:cTn id="32" dur="1000"/>
                                        <p:tgtEl>
                                          <p:spTgt spid="13315">
                                            <p:txEl>
                                              <p:pRg st="5" end="5"/>
                                            </p:txEl>
                                          </p:spTgt>
                                        </p:tgtEl>
                                      </p:cBhvr>
                                    </p:animEffect>
                                  </p:childTnLst>
                                </p:cTn>
                              </p:par>
                            </p:childTnLst>
                          </p:cTn>
                        </p:par>
                        <p:par>
                          <p:cTn id="33" fill="hold">
                            <p:stCondLst>
                              <p:cond delay="6000"/>
                            </p:stCondLst>
                            <p:childTnLst>
                              <p:par>
                                <p:cTn id="34" presetID="3" presetClass="entr" presetSubtype="10" fill="hold" nodeType="afterEffect">
                                  <p:stCondLst>
                                    <p:cond delay="0"/>
                                  </p:stCondLst>
                                  <p:childTnLst>
                                    <p:set>
                                      <p:cBhvr>
                                        <p:cTn id="35" dur="1" fill="hold">
                                          <p:stCondLst>
                                            <p:cond delay="0"/>
                                          </p:stCondLst>
                                        </p:cTn>
                                        <p:tgtEl>
                                          <p:spTgt spid="13315">
                                            <p:txEl>
                                              <p:pRg st="6" end="6"/>
                                            </p:txEl>
                                          </p:spTgt>
                                        </p:tgtEl>
                                        <p:attrNameLst>
                                          <p:attrName>style.visibility</p:attrName>
                                        </p:attrNameLst>
                                      </p:cBhvr>
                                      <p:to>
                                        <p:strVal val="visible"/>
                                      </p:to>
                                    </p:set>
                                    <p:animEffect transition="in" filter="blinds(horizontal)">
                                      <p:cBhvr>
                                        <p:cTn id="36" dur="1000"/>
                                        <p:tgtEl>
                                          <p:spTgt spid="13315">
                                            <p:txEl>
                                              <p:pRg st="6" end="6"/>
                                            </p:txEl>
                                          </p:spTgt>
                                        </p:tgtEl>
                                      </p:cBhvr>
                                    </p:animEffect>
                                  </p:childTnLst>
                                </p:cTn>
                              </p:par>
                            </p:childTnLst>
                          </p:cTn>
                        </p:par>
                        <p:par>
                          <p:cTn id="37" fill="hold">
                            <p:stCondLst>
                              <p:cond delay="7000"/>
                            </p:stCondLst>
                            <p:childTnLst>
                              <p:par>
                                <p:cTn id="38" presetID="3" presetClass="entr" presetSubtype="10" fill="hold" nodeType="afterEffect">
                                  <p:stCondLst>
                                    <p:cond delay="0"/>
                                  </p:stCondLst>
                                  <p:childTnLst>
                                    <p:set>
                                      <p:cBhvr>
                                        <p:cTn id="39" dur="1" fill="hold">
                                          <p:stCondLst>
                                            <p:cond delay="0"/>
                                          </p:stCondLst>
                                        </p:cTn>
                                        <p:tgtEl>
                                          <p:spTgt spid="13315">
                                            <p:txEl>
                                              <p:pRg st="7" end="7"/>
                                            </p:txEl>
                                          </p:spTgt>
                                        </p:tgtEl>
                                        <p:attrNameLst>
                                          <p:attrName>style.visibility</p:attrName>
                                        </p:attrNameLst>
                                      </p:cBhvr>
                                      <p:to>
                                        <p:strVal val="visible"/>
                                      </p:to>
                                    </p:set>
                                    <p:animEffect transition="in" filter="blinds(horizontal)">
                                      <p:cBhvr>
                                        <p:cTn id="40" dur="1000"/>
                                        <p:tgtEl>
                                          <p:spTgt spid="13315">
                                            <p:txEl>
                                              <p:pRg st="7" end="7"/>
                                            </p:txEl>
                                          </p:spTgt>
                                        </p:tgtEl>
                                      </p:cBhvr>
                                    </p:animEffect>
                                  </p:childTnLst>
                                </p:cTn>
                              </p:par>
                            </p:childTnLst>
                          </p:cTn>
                        </p:par>
                        <p:par>
                          <p:cTn id="41" fill="hold">
                            <p:stCondLst>
                              <p:cond delay="8000"/>
                            </p:stCondLst>
                            <p:childTnLst>
                              <p:par>
                                <p:cTn id="42" presetID="3" presetClass="entr" presetSubtype="10" fill="hold" nodeType="afterEffect">
                                  <p:stCondLst>
                                    <p:cond delay="0"/>
                                  </p:stCondLst>
                                  <p:childTnLst>
                                    <p:set>
                                      <p:cBhvr>
                                        <p:cTn id="43" dur="1" fill="hold">
                                          <p:stCondLst>
                                            <p:cond delay="0"/>
                                          </p:stCondLst>
                                        </p:cTn>
                                        <p:tgtEl>
                                          <p:spTgt spid="13315">
                                            <p:txEl>
                                              <p:pRg st="8" end="8"/>
                                            </p:txEl>
                                          </p:spTgt>
                                        </p:tgtEl>
                                        <p:attrNameLst>
                                          <p:attrName>style.visibility</p:attrName>
                                        </p:attrNameLst>
                                      </p:cBhvr>
                                      <p:to>
                                        <p:strVal val="visible"/>
                                      </p:to>
                                    </p:set>
                                    <p:animEffect transition="in" filter="blinds(horizontal)">
                                      <p:cBhvr>
                                        <p:cTn id="44" dur="1000"/>
                                        <p:tgtEl>
                                          <p:spTgt spid="13315">
                                            <p:txEl>
                                              <p:pRg st="8" end="8"/>
                                            </p:txEl>
                                          </p:spTgt>
                                        </p:tgtEl>
                                      </p:cBhvr>
                                    </p:animEffect>
                                  </p:childTnLst>
                                </p:cTn>
                              </p:par>
                            </p:childTnLst>
                          </p:cTn>
                        </p:par>
                        <p:par>
                          <p:cTn id="45" fill="hold">
                            <p:stCondLst>
                              <p:cond delay="9000"/>
                            </p:stCondLst>
                            <p:childTnLst>
                              <p:par>
                                <p:cTn id="46" presetID="3" presetClass="entr" presetSubtype="10" fill="hold" nodeType="afterEffect">
                                  <p:stCondLst>
                                    <p:cond delay="0"/>
                                  </p:stCondLst>
                                  <p:childTnLst>
                                    <p:set>
                                      <p:cBhvr>
                                        <p:cTn id="47" dur="1" fill="hold">
                                          <p:stCondLst>
                                            <p:cond delay="0"/>
                                          </p:stCondLst>
                                        </p:cTn>
                                        <p:tgtEl>
                                          <p:spTgt spid="13315">
                                            <p:txEl>
                                              <p:pRg st="9" end="9"/>
                                            </p:txEl>
                                          </p:spTgt>
                                        </p:tgtEl>
                                        <p:attrNameLst>
                                          <p:attrName>style.visibility</p:attrName>
                                        </p:attrNameLst>
                                      </p:cBhvr>
                                      <p:to>
                                        <p:strVal val="visible"/>
                                      </p:to>
                                    </p:set>
                                    <p:animEffect transition="in" filter="blinds(horizontal)">
                                      <p:cBhvr>
                                        <p:cTn id="48" dur="1000"/>
                                        <p:tgtEl>
                                          <p:spTgt spid="13315">
                                            <p:txEl>
                                              <p:pRg st="9" end="9"/>
                                            </p:txEl>
                                          </p:spTgt>
                                        </p:tgtEl>
                                      </p:cBhvr>
                                    </p:animEffect>
                                  </p:childTnLst>
                                </p:cTn>
                              </p:par>
                            </p:childTnLst>
                          </p:cTn>
                        </p:par>
                        <p:par>
                          <p:cTn id="49" fill="hold">
                            <p:stCondLst>
                              <p:cond delay="10000"/>
                            </p:stCondLst>
                            <p:childTnLst>
                              <p:par>
                                <p:cTn id="50" presetID="3" presetClass="entr" presetSubtype="10" fill="hold" nodeType="afterEffect">
                                  <p:stCondLst>
                                    <p:cond delay="0"/>
                                  </p:stCondLst>
                                  <p:childTnLst>
                                    <p:set>
                                      <p:cBhvr>
                                        <p:cTn id="51" dur="1" fill="hold">
                                          <p:stCondLst>
                                            <p:cond delay="0"/>
                                          </p:stCondLst>
                                        </p:cTn>
                                        <p:tgtEl>
                                          <p:spTgt spid="13315">
                                            <p:txEl>
                                              <p:pRg st="10" end="10"/>
                                            </p:txEl>
                                          </p:spTgt>
                                        </p:tgtEl>
                                        <p:attrNameLst>
                                          <p:attrName>style.visibility</p:attrName>
                                        </p:attrNameLst>
                                      </p:cBhvr>
                                      <p:to>
                                        <p:strVal val="visible"/>
                                      </p:to>
                                    </p:set>
                                    <p:animEffect transition="in" filter="blinds(horizontal)">
                                      <p:cBhvr>
                                        <p:cTn id="52" dur="1000"/>
                                        <p:tgtEl>
                                          <p:spTgt spid="13315">
                                            <p:txEl>
                                              <p:pRg st="10" end="10"/>
                                            </p:txEl>
                                          </p:spTgt>
                                        </p:tgtEl>
                                      </p:cBhvr>
                                    </p:animEffect>
                                  </p:childTnLst>
                                </p:cTn>
                              </p:par>
                            </p:childTnLst>
                          </p:cTn>
                        </p:par>
                        <p:par>
                          <p:cTn id="53" fill="hold">
                            <p:stCondLst>
                              <p:cond delay="11000"/>
                            </p:stCondLst>
                            <p:childTnLst>
                              <p:par>
                                <p:cTn id="54" presetID="3" presetClass="entr" presetSubtype="10" fill="hold" nodeType="afterEffect">
                                  <p:stCondLst>
                                    <p:cond delay="0"/>
                                  </p:stCondLst>
                                  <p:childTnLst>
                                    <p:set>
                                      <p:cBhvr>
                                        <p:cTn id="55" dur="1" fill="hold">
                                          <p:stCondLst>
                                            <p:cond delay="0"/>
                                          </p:stCondLst>
                                        </p:cTn>
                                        <p:tgtEl>
                                          <p:spTgt spid="13315">
                                            <p:txEl>
                                              <p:pRg st="11" end="11"/>
                                            </p:txEl>
                                          </p:spTgt>
                                        </p:tgtEl>
                                        <p:attrNameLst>
                                          <p:attrName>style.visibility</p:attrName>
                                        </p:attrNameLst>
                                      </p:cBhvr>
                                      <p:to>
                                        <p:strVal val="visible"/>
                                      </p:to>
                                    </p:set>
                                    <p:animEffect transition="in" filter="blinds(horizontal)">
                                      <p:cBhvr>
                                        <p:cTn id="56" dur="1000"/>
                                        <p:tgtEl>
                                          <p:spTgt spid="13315">
                                            <p:txEl>
                                              <p:pRg st="11" end="11"/>
                                            </p:txEl>
                                          </p:spTgt>
                                        </p:tgtEl>
                                      </p:cBhvr>
                                    </p:animEffect>
                                  </p:childTnLst>
                                </p:cTn>
                              </p:par>
                            </p:childTnLst>
                          </p:cTn>
                        </p:par>
                        <p:par>
                          <p:cTn id="57" fill="hold">
                            <p:stCondLst>
                              <p:cond delay="12000"/>
                            </p:stCondLst>
                            <p:childTnLst>
                              <p:par>
                                <p:cTn id="58" presetID="3" presetClass="entr" presetSubtype="10" fill="hold" nodeType="afterEffect">
                                  <p:stCondLst>
                                    <p:cond delay="0"/>
                                  </p:stCondLst>
                                  <p:childTnLst>
                                    <p:set>
                                      <p:cBhvr>
                                        <p:cTn id="59" dur="1" fill="hold">
                                          <p:stCondLst>
                                            <p:cond delay="0"/>
                                          </p:stCondLst>
                                        </p:cTn>
                                        <p:tgtEl>
                                          <p:spTgt spid="13315">
                                            <p:txEl>
                                              <p:pRg st="12" end="12"/>
                                            </p:txEl>
                                          </p:spTgt>
                                        </p:tgtEl>
                                        <p:attrNameLst>
                                          <p:attrName>style.visibility</p:attrName>
                                        </p:attrNameLst>
                                      </p:cBhvr>
                                      <p:to>
                                        <p:strVal val="visible"/>
                                      </p:to>
                                    </p:set>
                                    <p:animEffect transition="in" filter="blinds(horizontal)">
                                      <p:cBhvr>
                                        <p:cTn id="60" dur="1000"/>
                                        <p:tgtEl>
                                          <p:spTgt spid="13315">
                                            <p:txEl>
                                              <p:pRg st="12" end="12"/>
                                            </p:txEl>
                                          </p:spTgt>
                                        </p:tgtEl>
                                      </p:cBhvr>
                                    </p:animEffect>
                                  </p:childTnLst>
                                </p:cTn>
                              </p:par>
                            </p:childTnLst>
                          </p:cTn>
                        </p:par>
                        <p:par>
                          <p:cTn id="61" fill="hold">
                            <p:stCondLst>
                              <p:cond delay="13000"/>
                            </p:stCondLst>
                            <p:childTnLst>
                              <p:par>
                                <p:cTn id="62" presetID="3" presetClass="entr" presetSubtype="10" fill="hold" nodeType="afterEffect">
                                  <p:stCondLst>
                                    <p:cond delay="0"/>
                                  </p:stCondLst>
                                  <p:childTnLst>
                                    <p:set>
                                      <p:cBhvr>
                                        <p:cTn id="63" dur="1" fill="hold">
                                          <p:stCondLst>
                                            <p:cond delay="0"/>
                                          </p:stCondLst>
                                        </p:cTn>
                                        <p:tgtEl>
                                          <p:spTgt spid="13315">
                                            <p:txEl>
                                              <p:pRg st="13" end="13"/>
                                            </p:txEl>
                                          </p:spTgt>
                                        </p:tgtEl>
                                        <p:attrNameLst>
                                          <p:attrName>style.visibility</p:attrName>
                                        </p:attrNameLst>
                                      </p:cBhvr>
                                      <p:to>
                                        <p:strVal val="visible"/>
                                      </p:to>
                                    </p:set>
                                    <p:animEffect transition="in" filter="blinds(horizontal)">
                                      <p:cBhvr>
                                        <p:cTn id="64" dur="1000"/>
                                        <p:tgtEl>
                                          <p:spTgt spid="13315">
                                            <p:txEl>
                                              <p:pRg st="13" end="13"/>
                                            </p:txEl>
                                          </p:spTgt>
                                        </p:tgtEl>
                                      </p:cBhvr>
                                    </p:animEffect>
                                  </p:childTnLst>
                                </p:cTn>
                              </p:par>
                            </p:childTnLst>
                          </p:cTn>
                        </p:par>
                        <p:par>
                          <p:cTn id="65" fill="hold">
                            <p:stCondLst>
                              <p:cond delay="14000"/>
                            </p:stCondLst>
                            <p:childTnLst>
                              <p:par>
                                <p:cTn id="66" presetID="3" presetClass="entr" presetSubtype="10" fill="hold" nodeType="afterEffect">
                                  <p:stCondLst>
                                    <p:cond delay="0"/>
                                  </p:stCondLst>
                                  <p:childTnLst>
                                    <p:set>
                                      <p:cBhvr>
                                        <p:cTn id="67" dur="1" fill="hold">
                                          <p:stCondLst>
                                            <p:cond delay="0"/>
                                          </p:stCondLst>
                                        </p:cTn>
                                        <p:tgtEl>
                                          <p:spTgt spid="13315">
                                            <p:txEl>
                                              <p:pRg st="14" end="14"/>
                                            </p:txEl>
                                          </p:spTgt>
                                        </p:tgtEl>
                                        <p:attrNameLst>
                                          <p:attrName>style.visibility</p:attrName>
                                        </p:attrNameLst>
                                      </p:cBhvr>
                                      <p:to>
                                        <p:strVal val="visible"/>
                                      </p:to>
                                    </p:set>
                                    <p:animEffect transition="in" filter="blinds(horizontal)">
                                      <p:cBhvr>
                                        <p:cTn id="68" dur="1000"/>
                                        <p:tgtEl>
                                          <p:spTgt spid="13315">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1" name="Picture 3" descr="4266"/>
          <p:cNvPicPr>
            <a:picLocks noChangeAspect="1" noChangeArrowheads="1"/>
          </p:cNvPicPr>
          <p:nvPr/>
        </p:nvPicPr>
        <p:blipFill>
          <a:blip r:embed="rId3" cstate="print"/>
          <a:srcRect/>
          <a:stretch>
            <a:fillRect/>
          </a:stretch>
        </p:blipFill>
        <p:spPr bwMode="auto">
          <a:xfrm>
            <a:off x="0" y="836613"/>
            <a:ext cx="4114800" cy="5427662"/>
          </a:xfrm>
          <a:prstGeom prst="rect">
            <a:avLst/>
          </a:prstGeom>
          <a:noFill/>
          <a:ln w="9525">
            <a:noFill/>
            <a:miter lim="800000"/>
            <a:headEnd/>
            <a:tailEnd/>
          </a:ln>
        </p:spPr>
      </p:pic>
      <p:pic>
        <p:nvPicPr>
          <p:cNvPr id="27652" name="Picture 4" descr="sol_principe06"/>
          <p:cNvPicPr>
            <a:picLocks noChangeAspect="1" noChangeArrowheads="1"/>
          </p:cNvPicPr>
          <p:nvPr/>
        </p:nvPicPr>
        <p:blipFill>
          <a:blip r:embed="rId4" cstate="print"/>
          <a:srcRect/>
          <a:stretch>
            <a:fillRect/>
          </a:stretch>
        </p:blipFill>
        <p:spPr bwMode="auto">
          <a:xfrm>
            <a:off x="4284663" y="1989138"/>
            <a:ext cx="4535487" cy="3254375"/>
          </a:xfrm>
          <a:prstGeom prst="rect">
            <a:avLst/>
          </a:prstGeom>
          <a:noFill/>
          <a:ln w="38100">
            <a:solidFill>
              <a:srgbClr val="000000"/>
            </a:solidFill>
            <a:miter lim="800000"/>
            <a:headEnd/>
            <a:tailEnd/>
          </a:ln>
        </p:spPr>
      </p:pic>
      <p:sp>
        <p:nvSpPr>
          <p:cNvPr id="22532" name="Прямоугольник 5"/>
          <p:cNvSpPr>
            <a:spLocks noChangeArrowheads="1"/>
          </p:cNvSpPr>
          <p:nvPr/>
        </p:nvSpPr>
        <p:spPr bwMode="auto">
          <a:xfrm>
            <a:off x="1908175" y="188913"/>
            <a:ext cx="4699000" cy="584200"/>
          </a:xfrm>
          <a:prstGeom prst="rect">
            <a:avLst/>
          </a:prstGeom>
          <a:noFill/>
          <a:ln w="9525">
            <a:noFill/>
            <a:miter lim="800000"/>
            <a:headEnd/>
            <a:tailEnd/>
          </a:ln>
        </p:spPr>
        <p:txBody>
          <a:bodyPr wrap="none">
            <a:spAutoFit/>
          </a:bodyPr>
          <a:lstStyle/>
          <a:p>
            <a:pPr algn="ctr"/>
            <a:r>
              <a:rPr lang="ru-RU" sz="3200" b="1">
                <a:solidFill>
                  <a:srgbClr val="7030A0"/>
                </a:solidFill>
                <a:latin typeface="Century Gothic" pitchFamily="34" charset="0"/>
              </a:rPr>
              <a:t>Кто же такой повар? </a:t>
            </a:r>
            <a:endParaRPr lang="ru-RU" sz="3200">
              <a:solidFill>
                <a:srgbClr val="7030A0"/>
              </a:solidFill>
            </a:endParaRP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afterEffect">
                                  <p:stCondLst>
                                    <p:cond delay="0"/>
                                  </p:stCondLst>
                                  <p:childTnLst>
                                    <p:set>
                                      <p:cBhvr>
                                        <p:cTn id="6" dur="1" fill="hold">
                                          <p:stCondLst>
                                            <p:cond delay="0"/>
                                          </p:stCondLst>
                                        </p:cTn>
                                        <p:tgtEl>
                                          <p:spTgt spid="27651"/>
                                        </p:tgtEl>
                                        <p:attrNameLst>
                                          <p:attrName>style.visibility</p:attrName>
                                        </p:attrNameLst>
                                      </p:cBhvr>
                                      <p:to>
                                        <p:strVal val="visible"/>
                                      </p:to>
                                    </p:set>
                                    <p:animEffect transition="in" filter="checkerboard(across)">
                                      <p:cBhvr>
                                        <p:cTn id="7" dur="2000"/>
                                        <p:tgtEl>
                                          <p:spTgt spid="27651"/>
                                        </p:tgtEl>
                                      </p:cBhvr>
                                    </p:animEffect>
                                  </p:childTnLst>
                                </p:cTn>
                              </p:par>
                            </p:childTnLst>
                          </p:cTn>
                        </p:par>
                        <p:par>
                          <p:cTn id="8" fill="hold">
                            <p:stCondLst>
                              <p:cond delay="2000"/>
                            </p:stCondLst>
                            <p:childTnLst>
                              <p:par>
                                <p:cTn id="9" presetID="23" presetClass="entr" presetSubtype="16" fill="hold" nodeType="afterEffect">
                                  <p:stCondLst>
                                    <p:cond delay="0"/>
                                  </p:stCondLst>
                                  <p:childTnLst>
                                    <p:set>
                                      <p:cBhvr>
                                        <p:cTn id="10" dur="1" fill="hold">
                                          <p:stCondLst>
                                            <p:cond delay="0"/>
                                          </p:stCondLst>
                                        </p:cTn>
                                        <p:tgtEl>
                                          <p:spTgt spid="27652"/>
                                        </p:tgtEl>
                                        <p:attrNameLst>
                                          <p:attrName>style.visibility</p:attrName>
                                        </p:attrNameLst>
                                      </p:cBhvr>
                                      <p:to>
                                        <p:strVal val="visible"/>
                                      </p:to>
                                    </p:set>
                                    <p:anim calcmode="lin" valueType="num">
                                      <p:cBhvr>
                                        <p:cTn id="11" dur="2000" fill="hold"/>
                                        <p:tgtEl>
                                          <p:spTgt spid="27652"/>
                                        </p:tgtEl>
                                        <p:attrNameLst>
                                          <p:attrName>ppt_w</p:attrName>
                                        </p:attrNameLst>
                                      </p:cBhvr>
                                      <p:tavLst>
                                        <p:tav tm="0">
                                          <p:val>
                                            <p:fltVal val="0"/>
                                          </p:val>
                                        </p:tav>
                                        <p:tav tm="100000">
                                          <p:val>
                                            <p:strVal val="#ppt_w"/>
                                          </p:val>
                                        </p:tav>
                                      </p:tavLst>
                                    </p:anim>
                                    <p:anim calcmode="lin" valueType="num">
                                      <p:cBhvr>
                                        <p:cTn id="12" dur="2000" fill="hold"/>
                                        <p:tgtEl>
                                          <p:spTgt spid="2765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250825" y="404813"/>
            <a:ext cx="8893175" cy="830262"/>
          </a:xfrm>
          <a:prstGeom prst="rect">
            <a:avLst/>
          </a:prstGeom>
          <a:noFill/>
          <a:ln w="9525">
            <a:noFill/>
            <a:miter lim="800000"/>
            <a:headEnd/>
            <a:tailEnd/>
          </a:ln>
        </p:spPr>
        <p:txBody>
          <a:bodyPr>
            <a:spAutoFit/>
          </a:bodyPr>
          <a:lstStyle/>
          <a:p>
            <a:pPr algn="ctr">
              <a:defRPr/>
            </a:pPr>
            <a:r>
              <a:rPr lang="ru-RU" sz="2400" b="1" dirty="0">
                <a:solidFill>
                  <a:srgbClr val="7030A0"/>
                </a:solidFill>
                <a:latin typeface="+mn-lt"/>
              </a:rPr>
              <a:t>Повар - человек, который любит свою работу, получает от неё искреннее удовольствие и рад, когда его блюда нравятся!</a:t>
            </a:r>
          </a:p>
        </p:txBody>
      </p:sp>
      <p:pic>
        <p:nvPicPr>
          <p:cNvPr id="28675" name="Picture 3" descr="buffet"/>
          <p:cNvPicPr>
            <a:picLocks noChangeAspect="1" noChangeArrowheads="1"/>
          </p:cNvPicPr>
          <p:nvPr/>
        </p:nvPicPr>
        <p:blipFill>
          <a:blip r:embed="rId2" cstate="print"/>
          <a:srcRect/>
          <a:stretch>
            <a:fillRect/>
          </a:stretch>
        </p:blipFill>
        <p:spPr bwMode="auto">
          <a:xfrm>
            <a:off x="2051050" y="2565400"/>
            <a:ext cx="4776788" cy="3311525"/>
          </a:xfrm>
          <a:prstGeom prst="rect">
            <a:avLst/>
          </a:prstGeom>
          <a:noFill/>
          <a:ln w="38100" cmpd="dbl">
            <a:solidFill>
              <a:srgbClr val="000000"/>
            </a:solidFill>
            <a:miter lim="800000"/>
            <a:headEnd/>
            <a:tailEnd/>
          </a:ln>
        </p:spPr>
      </p:pic>
      <p:pic>
        <p:nvPicPr>
          <p:cNvPr id="23556" name="Picture 6" descr="29"/>
          <p:cNvPicPr>
            <a:picLocks noChangeAspect="1" noChangeArrowheads="1" noCrop="1"/>
          </p:cNvPicPr>
          <p:nvPr/>
        </p:nvPicPr>
        <p:blipFill>
          <a:blip r:embed="rId3" cstate="print"/>
          <a:srcRect/>
          <a:stretch>
            <a:fillRect/>
          </a:stretch>
        </p:blipFill>
        <p:spPr bwMode="auto">
          <a:xfrm>
            <a:off x="6996113" y="1557338"/>
            <a:ext cx="2147887" cy="2062162"/>
          </a:xfrm>
          <a:prstGeom prst="rect">
            <a:avLst/>
          </a:prstGeom>
          <a:noFill/>
          <a:ln w="9525">
            <a:noFill/>
            <a:miter lim="800000"/>
            <a:headEnd/>
            <a:tailEnd/>
          </a:ln>
        </p:spPr>
      </p:pic>
      <p:pic>
        <p:nvPicPr>
          <p:cNvPr id="23557" name="Picture 10" descr="10"/>
          <p:cNvPicPr>
            <a:picLocks noChangeAspect="1" noChangeArrowheads="1" noCrop="1"/>
          </p:cNvPicPr>
          <p:nvPr/>
        </p:nvPicPr>
        <p:blipFill>
          <a:blip r:embed="rId4" cstate="print"/>
          <a:srcRect/>
          <a:stretch>
            <a:fillRect/>
          </a:stretch>
        </p:blipFill>
        <p:spPr bwMode="auto">
          <a:xfrm>
            <a:off x="323850" y="3860800"/>
            <a:ext cx="1763713" cy="2722563"/>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grpId="0" nodeType="afterEffect">
                                  <p:stCondLst>
                                    <p:cond delay="0"/>
                                  </p:stCondLst>
                                  <p:childTnLst>
                                    <p:set>
                                      <p:cBhvr>
                                        <p:cTn id="6" dur="1" fill="hold">
                                          <p:stCondLst>
                                            <p:cond delay="0"/>
                                          </p:stCondLst>
                                        </p:cTn>
                                        <p:tgtEl>
                                          <p:spTgt spid="28674"/>
                                        </p:tgtEl>
                                        <p:attrNameLst>
                                          <p:attrName>style.visibility</p:attrName>
                                        </p:attrNameLst>
                                      </p:cBhvr>
                                      <p:to>
                                        <p:strVal val="visible"/>
                                      </p:to>
                                    </p:set>
                                    <p:animEffect transition="in" filter="box(out)">
                                      <p:cBhvr>
                                        <p:cTn id="7" dur="2000"/>
                                        <p:tgtEl>
                                          <p:spTgt spid="28674"/>
                                        </p:tgtEl>
                                      </p:cBhvr>
                                    </p:animEffect>
                                  </p:childTnLst>
                                </p:cTn>
                              </p:par>
                            </p:childTnLst>
                          </p:cTn>
                        </p:par>
                        <p:par>
                          <p:cTn id="8" fill="hold">
                            <p:stCondLst>
                              <p:cond delay="2000"/>
                            </p:stCondLst>
                            <p:childTnLst>
                              <p:par>
                                <p:cTn id="9" presetID="5" presetClass="entr" presetSubtype="10" fill="hold" nodeType="afterEffect">
                                  <p:stCondLst>
                                    <p:cond delay="0"/>
                                  </p:stCondLst>
                                  <p:childTnLst>
                                    <p:set>
                                      <p:cBhvr>
                                        <p:cTn id="10" dur="1" fill="hold">
                                          <p:stCondLst>
                                            <p:cond delay="0"/>
                                          </p:stCondLst>
                                        </p:cTn>
                                        <p:tgtEl>
                                          <p:spTgt spid="28675"/>
                                        </p:tgtEl>
                                        <p:attrNameLst>
                                          <p:attrName>style.visibility</p:attrName>
                                        </p:attrNameLst>
                                      </p:cBhvr>
                                      <p:to>
                                        <p:strVal val="visible"/>
                                      </p:to>
                                    </p:set>
                                    <p:animEffect transition="in" filter="checkerboard(across)">
                                      <p:cBhvr>
                                        <p:cTn id="11" dur="2000"/>
                                        <p:tgtEl>
                                          <p:spTgt spid="286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457200" y="274638"/>
            <a:ext cx="8686800" cy="1143000"/>
          </a:xfrm>
        </p:spPr>
        <p:txBody>
          <a:bodyPr rtlCol="0">
            <a:noAutofit/>
          </a:bodyPr>
          <a:lstStyle/>
          <a:p>
            <a:pPr eaLnBrk="1" fontAlgn="auto" hangingPunct="1">
              <a:spcAft>
                <a:spcPts val="0"/>
              </a:spcAft>
              <a:defRPr/>
            </a:pPr>
            <a:r>
              <a:rPr lang="ru-RU" i="1" dirty="0" smtClean="0">
                <a:solidFill>
                  <a:srgbClr val="FFFF00"/>
                </a:solidFill>
                <a:effectLst>
                  <a:outerShdw blurRad="38100" dist="38100" dir="2700000" algn="tl">
                    <a:srgbClr val="000000">
                      <a:alpha val="43137"/>
                    </a:srgbClr>
                  </a:outerShdw>
                  <a:reflection blurRad="12700" stA="48000" endA="300" endPos="55000" dir="5400000" sy="-90000" algn="bl" rotWithShape="0"/>
                </a:effectLst>
              </a:rPr>
              <a:t>Чтобы хорошо жить завтра, нужно хорошо учиться сегодня…</a:t>
            </a:r>
            <a:endParaRPr lang="ru-RU" i="1" dirty="0">
              <a:solidFill>
                <a:srgbClr val="FFFF00"/>
              </a:solidFill>
              <a:effectLst>
                <a:outerShdw blurRad="38100" dist="38100" dir="2700000" algn="tl">
                  <a:srgbClr val="000000">
                    <a:alpha val="43137"/>
                  </a:srgbClr>
                </a:outerShdw>
                <a:reflection blurRad="12700" stA="48000" endA="300" endPos="55000" dir="5400000" sy="-90000" algn="bl" rotWithShape="0"/>
              </a:effectLst>
            </a:endParaRPr>
          </a:p>
        </p:txBody>
      </p:sp>
      <p:sp>
        <p:nvSpPr>
          <p:cNvPr id="8" name="Rectangle 6"/>
          <p:cNvSpPr>
            <a:spLocks noChangeArrowheads="1"/>
          </p:cNvSpPr>
          <p:nvPr/>
        </p:nvSpPr>
        <p:spPr bwMode="auto">
          <a:xfrm>
            <a:off x="755650" y="6237288"/>
            <a:ext cx="7416800" cy="461962"/>
          </a:xfrm>
          <a:prstGeom prst="rect">
            <a:avLst/>
          </a:prstGeom>
          <a:noFill/>
          <a:ln w="9525">
            <a:noFill/>
            <a:miter lim="800000"/>
            <a:headEnd/>
            <a:tailEnd/>
          </a:ln>
        </p:spPr>
        <p:txBody>
          <a:bodyPr anchor="ctr">
            <a:spAutoFit/>
          </a:bodyPr>
          <a:lstStyle/>
          <a:p>
            <a:pPr algn="ctr" eaLnBrk="0" hangingPunct="0"/>
            <a:r>
              <a:rPr lang="ru-RU" sz="2400" b="1">
                <a:solidFill>
                  <a:srgbClr val="7030A0"/>
                </a:solidFill>
                <a:latin typeface="Times New Roman" pitchFamily="18" charset="0"/>
                <a:cs typeface="Times New Roman" pitchFamily="18" charset="0"/>
              </a:rPr>
              <a:t>Ален Дюкасс и его именная золотая ложка.</a:t>
            </a:r>
            <a:endParaRPr lang="ru-RU" sz="2400" b="1">
              <a:solidFill>
                <a:srgbClr val="7030A0"/>
              </a:solidFill>
            </a:endParaRPr>
          </a:p>
        </p:txBody>
      </p:sp>
      <p:pic>
        <p:nvPicPr>
          <p:cNvPr id="32775" name="Picture 7" descr="http://rabota4vsem.ru/wp-content/uploads/2012/11/Povar-3.jpg"/>
          <p:cNvPicPr>
            <a:picLocks noChangeAspect="1" noChangeArrowheads="1"/>
          </p:cNvPicPr>
          <p:nvPr/>
        </p:nvPicPr>
        <p:blipFill>
          <a:blip r:embed="rId2" cstate="print"/>
          <a:srcRect/>
          <a:stretch>
            <a:fillRect/>
          </a:stretch>
        </p:blipFill>
        <p:spPr bwMode="auto">
          <a:xfrm>
            <a:off x="179388" y="1628775"/>
            <a:ext cx="3097212" cy="2820988"/>
          </a:xfrm>
          <a:prstGeom prst="rect">
            <a:avLst/>
          </a:prstGeom>
          <a:noFill/>
          <a:ln w="9525">
            <a:noFill/>
            <a:miter lim="800000"/>
            <a:headEnd/>
            <a:tailEnd/>
          </a:ln>
        </p:spPr>
      </p:pic>
      <p:pic>
        <p:nvPicPr>
          <p:cNvPr id="32777" name="Picture 9" descr="http://rabota4vsem.ru/wp-content/uploads/2012/11/Povar-1.jpg"/>
          <p:cNvPicPr>
            <a:picLocks noChangeAspect="1" noChangeArrowheads="1"/>
          </p:cNvPicPr>
          <p:nvPr/>
        </p:nvPicPr>
        <p:blipFill>
          <a:blip r:embed="rId3" cstate="print"/>
          <a:srcRect/>
          <a:stretch>
            <a:fillRect/>
          </a:stretch>
        </p:blipFill>
        <p:spPr bwMode="auto">
          <a:xfrm>
            <a:off x="5580063" y="1700213"/>
            <a:ext cx="3151187" cy="2808287"/>
          </a:xfrm>
          <a:prstGeom prst="rect">
            <a:avLst/>
          </a:prstGeom>
          <a:noFill/>
          <a:ln w="9525">
            <a:noFill/>
            <a:miter lim="800000"/>
            <a:headEnd/>
            <a:tailEnd/>
          </a:ln>
        </p:spPr>
      </p:pic>
      <p:pic>
        <p:nvPicPr>
          <p:cNvPr id="11" name="Picture 5" descr="Povar">
            <a:hlinkClick r:id="rId4"/>
          </p:cNvPr>
          <p:cNvPicPr>
            <a:picLocks noChangeAspect="1" noChangeArrowheads="1"/>
          </p:cNvPicPr>
          <p:nvPr/>
        </p:nvPicPr>
        <p:blipFill>
          <a:blip r:embed="rId5" cstate="print"/>
          <a:srcRect/>
          <a:stretch>
            <a:fillRect/>
          </a:stretch>
        </p:blipFill>
        <p:spPr bwMode="auto">
          <a:xfrm>
            <a:off x="2627313" y="3759200"/>
            <a:ext cx="3529012" cy="25352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0"/>
                                  </p:stCondLst>
                                  <p:childTnLst>
                                    <p:set>
                                      <p:cBhvr>
                                        <p:cTn id="6" dur="1" fill="hold">
                                          <p:stCondLst>
                                            <p:cond delay="499"/>
                                          </p:stCondLst>
                                        </p:cTn>
                                        <p:tgtEl>
                                          <p:spTgt spid="6"/>
                                        </p:tgtEl>
                                        <p:attrNameLst>
                                          <p:attrName>style.visibility</p:attrName>
                                        </p:attrNameLst>
                                      </p:cBhvr>
                                      <p:to>
                                        <p:strVal val="visible"/>
                                      </p:to>
                                    </p:set>
                                  </p:childTnLst>
                                </p:cTn>
                              </p:par>
                            </p:childTnLst>
                          </p:cTn>
                        </p:par>
                        <p:par>
                          <p:cTn id="7" fill="hold">
                            <p:stCondLst>
                              <p:cond delay="500"/>
                            </p:stCondLst>
                            <p:childTnLst>
                              <p:par>
                                <p:cTn id="8" presetID="5" presetClass="entr" presetSubtype="10" fill="hold" nodeType="afterEffect">
                                  <p:stCondLst>
                                    <p:cond delay="0"/>
                                  </p:stCondLst>
                                  <p:childTnLst>
                                    <p:set>
                                      <p:cBhvr>
                                        <p:cTn id="9" dur="1" fill="hold">
                                          <p:stCondLst>
                                            <p:cond delay="0"/>
                                          </p:stCondLst>
                                        </p:cTn>
                                        <p:tgtEl>
                                          <p:spTgt spid="32775"/>
                                        </p:tgtEl>
                                        <p:attrNameLst>
                                          <p:attrName>style.visibility</p:attrName>
                                        </p:attrNameLst>
                                      </p:cBhvr>
                                      <p:to>
                                        <p:strVal val="visible"/>
                                      </p:to>
                                    </p:set>
                                    <p:animEffect transition="in" filter="checkerboard(across)">
                                      <p:cBhvr>
                                        <p:cTn id="10" dur="2000"/>
                                        <p:tgtEl>
                                          <p:spTgt spid="32775"/>
                                        </p:tgtEl>
                                      </p:cBhvr>
                                    </p:animEffect>
                                  </p:childTnLst>
                                </p:cTn>
                              </p:par>
                            </p:childTnLst>
                          </p:cTn>
                        </p:par>
                        <p:par>
                          <p:cTn id="11" fill="hold">
                            <p:stCondLst>
                              <p:cond delay="2500"/>
                            </p:stCondLst>
                            <p:childTnLst>
                              <p:par>
                                <p:cTn id="12" presetID="5" presetClass="entr" presetSubtype="10" fill="hold" nodeType="afterEffect">
                                  <p:stCondLst>
                                    <p:cond delay="0"/>
                                  </p:stCondLst>
                                  <p:childTnLst>
                                    <p:set>
                                      <p:cBhvr>
                                        <p:cTn id="13" dur="1" fill="hold">
                                          <p:stCondLst>
                                            <p:cond delay="0"/>
                                          </p:stCondLst>
                                        </p:cTn>
                                        <p:tgtEl>
                                          <p:spTgt spid="32777"/>
                                        </p:tgtEl>
                                        <p:attrNameLst>
                                          <p:attrName>style.visibility</p:attrName>
                                        </p:attrNameLst>
                                      </p:cBhvr>
                                      <p:to>
                                        <p:strVal val="visible"/>
                                      </p:to>
                                    </p:set>
                                    <p:animEffect transition="in" filter="checkerboard(across)">
                                      <p:cBhvr>
                                        <p:cTn id="14" dur="2000"/>
                                        <p:tgtEl>
                                          <p:spTgt spid="32777"/>
                                        </p:tgtEl>
                                      </p:cBhvr>
                                    </p:animEffect>
                                  </p:childTnLst>
                                </p:cTn>
                              </p:par>
                            </p:childTnLst>
                          </p:cTn>
                        </p:par>
                        <p:par>
                          <p:cTn id="15" fill="hold">
                            <p:stCondLst>
                              <p:cond delay="4500"/>
                            </p:stCondLst>
                            <p:childTnLst>
                              <p:par>
                                <p:cTn id="16" presetID="5" presetClass="entr" presetSubtype="1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checkerboard(across)">
                                      <p:cBhvr>
                                        <p:cTn id="18" dur="2000"/>
                                        <p:tgtEl>
                                          <p:spTgt spid="11"/>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checkerboard(across)">
                                      <p:cBhvr>
                                        <p:cTn id="21"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79" name="Picture 19"/>
          <p:cNvPicPr>
            <a:picLocks noChangeAspect="1" noChangeArrowheads="1"/>
          </p:cNvPicPr>
          <p:nvPr/>
        </p:nvPicPr>
        <p:blipFill>
          <a:blip r:embed="rId2" cstate="print"/>
          <a:srcRect/>
          <a:stretch>
            <a:fillRect/>
          </a:stretch>
        </p:blipFill>
        <p:spPr bwMode="auto">
          <a:xfrm>
            <a:off x="0" y="3284538"/>
            <a:ext cx="2051050" cy="3573462"/>
          </a:xfrm>
          <a:prstGeom prst="rect">
            <a:avLst/>
          </a:prstGeom>
          <a:noFill/>
          <a:ln w="9525">
            <a:noFill/>
            <a:miter lim="800000"/>
            <a:headEnd/>
            <a:tailEnd/>
          </a:ln>
        </p:spPr>
      </p:pic>
      <p:sp>
        <p:nvSpPr>
          <p:cNvPr id="15362" name="Rectangle 2"/>
          <p:cNvSpPr>
            <a:spLocks noGrp="1" noChangeArrowheads="1"/>
          </p:cNvSpPr>
          <p:nvPr>
            <p:ph type="body" idx="1"/>
          </p:nvPr>
        </p:nvSpPr>
        <p:spPr>
          <a:xfrm>
            <a:off x="2339975" y="188913"/>
            <a:ext cx="5761038" cy="935037"/>
          </a:xfrm>
          <a:noFill/>
        </p:spPr>
        <p:txBody>
          <a:bodyPr/>
          <a:lstStyle/>
          <a:p>
            <a:pPr eaLnBrk="1" hangingPunct="1">
              <a:lnSpc>
                <a:spcPct val="80000"/>
              </a:lnSpc>
              <a:buFontTx/>
              <a:buNone/>
            </a:pPr>
            <a:r>
              <a:rPr lang="ru-RU" sz="2400" b="1" smtClean="0">
                <a:solidFill>
                  <a:srgbClr val="CC0099"/>
                </a:solidFill>
                <a:latin typeface="Comic Sans MS" pitchFamily="66" charset="0"/>
              </a:rPr>
              <a:t>	Вкусная еда всегда оставляет положительные воспоминания, </a:t>
            </a:r>
          </a:p>
          <a:p>
            <a:pPr eaLnBrk="1" hangingPunct="1">
              <a:lnSpc>
                <a:spcPct val="80000"/>
              </a:lnSpc>
              <a:buFontTx/>
              <a:buNone/>
            </a:pPr>
            <a:r>
              <a:rPr lang="ru-RU" sz="2400" b="1" smtClean="0">
                <a:solidFill>
                  <a:srgbClr val="CC0099"/>
                </a:solidFill>
                <a:latin typeface="Comic Sans MS" pitchFamily="66" charset="0"/>
              </a:rPr>
              <a:t>	добрые эмоции.</a:t>
            </a:r>
          </a:p>
        </p:txBody>
      </p:sp>
      <p:pic>
        <p:nvPicPr>
          <p:cNvPr id="15369" name="Picture 9" descr="ANd9GcS_BABZfZWKRe3YBH35a1_KzRxEOIyp2IbHPq1AL4No9wR1O7jWIw"/>
          <p:cNvPicPr>
            <a:picLocks noChangeAspect="1" noChangeArrowheads="1"/>
          </p:cNvPicPr>
          <p:nvPr/>
        </p:nvPicPr>
        <p:blipFill>
          <a:blip r:embed="rId3" cstate="print"/>
          <a:srcRect/>
          <a:stretch>
            <a:fillRect/>
          </a:stretch>
        </p:blipFill>
        <p:spPr bwMode="auto">
          <a:xfrm>
            <a:off x="1258888" y="1341438"/>
            <a:ext cx="2484437" cy="2033587"/>
          </a:xfrm>
          <a:prstGeom prst="rect">
            <a:avLst/>
          </a:prstGeom>
          <a:noFill/>
          <a:ln w="9525">
            <a:noFill/>
            <a:miter lim="800000"/>
            <a:headEnd/>
            <a:tailEnd/>
          </a:ln>
        </p:spPr>
      </p:pic>
      <p:pic>
        <p:nvPicPr>
          <p:cNvPr id="15371" name="Picture 11" descr="ANd9GcSRly68k7eyQj68zgXe_7rZsZTSLENlsYn6icDUSgbie-Prtg7y"/>
          <p:cNvPicPr>
            <a:picLocks noChangeAspect="1" noChangeArrowheads="1"/>
          </p:cNvPicPr>
          <p:nvPr/>
        </p:nvPicPr>
        <p:blipFill>
          <a:blip r:embed="rId4" cstate="print"/>
          <a:srcRect/>
          <a:stretch>
            <a:fillRect/>
          </a:stretch>
        </p:blipFill>
        <p:spPr bwMode="auto">
          <a:xfrm>
            <a:off x="4500563" y="1341438"/>
            <a:ext cx="2808287" cy="2016125"/>
          </a:xfrm>
          <a:prstGeom prst="rect">
            <a:avLst/>
          </a:prstGeom>
          <a:noFill/>
          <a:ln w="9525">
            <a:noFill/>
            <a:miter lim="800000"/>
            <a:headEnd/>
            <a:tailEnd/>
          </a:ln>
        </p:spPr>
      </p:pic>
      <p:pic>
        <p:nvPicPr>
          <p:cNvPr id="15367" name="Picture 7" descr="ANd9GcTwH-MRtkivmNLRaRreCpGzJ7tmWJw6wwG6s_g3TUNEuFgZkEbvSg"/>
          <p:cNvPicPr>
            <a:picLocks noChangeAspect="1" noChangeArrowheads="1"/>
          </p:cNvPicPr>
          <p:nvPr/>
        </p:nvPicPr>
        <p:blipFill>
          <a:blip r:embed="rId5" cstate="print"/>
          <a:srcRect/>
          <a:stretch>
            <a:fillRect/>
          </a:stretch>
        </p:blipFill>
        <p:spPr bwMode="auto">
          <a:xfrm>
            <a:off x="1979613" y="2852738"/>
            <a:ext cx="2663825" cy="1995487"/>
          </a:xfrm>
          <a:prstGeom prst="rect">
            <a:avLst/>
          </a:prstGeom>
          <a:noFill/>
          <a:ln w="9525">
            <a:noFill/>
            <a:miter lim="800000"/>
            <a:headEnd/>
            <a:tailEnd/>
          </a:ln>
        </p:spPr>
      </p:pic>
      <p:pic>
        <p:nvPicPr>
          <p:cNvPr id="15375" name="Picture 15" descr="ANd9GcS4U-WfwXiSbM2qpnTPE-Dw32aVtJqINnY_0BeAaUtEQ0g481pj"/>
          <p:cNvPicPr>
            <a:picLocks noChangeAspect="1" noChangeArrowheads="1"/>
          </p:cNvPicPr>
          <p:nvPr/>
        </p:nvPicPr>
        <p:blipFill>
          <a:blip r:embed="rId6" cstate="print"/>
          <a:srcRect/>
          <a:stretch>
            <a:fillRect/>
          </a:stretch>
        </p:blipFill>
        <p:spPr bwMode="auto">
          <a:xfrm>
            <a:off x="5508625" y="2852738"/>
            <a:ext cx="2413000" cy="1944687"/>
          </a:xfrm>
          <a:prstGeom prst="rect">
            <a:avLst/>
          </a:prstGeom>
          <a:noFill/>
          <a:ln w="9525">
            <a:noFill/>
            <a:miter lim="800000"/>
            <a:headEnd/>
            <a:tailEnd/>
          </a:ln>
        </p:spPr>
      </p:pic>
      <p:pic>
        <p:nvPicPr>
          <p:cNvPr id="15373" name="Picture 13" descr="ANd9GcR7OrKCNue52KSEEPzfcIGQ5nqx5Buxk7th1C5QgmoN2Y3TPJgaYw"/>
          <p:cNvPicPr>
            <a:picLocks noChangeAspect="1" noChangeArrowheads="1"/>
          </p:cNvPicPr>
          <p:nvPr/>
        </p:nvPicPr>
        <p:blipFill>
          <a:blip r:embed="rId7" cstate="print"/>
          <a:srcRect/>
          <a:stretch>
            <a:fillRect/>
          </a:stretch>
        </p:blipFill>
        <p:spPr bwMode="auto">
          <a:xfrm>
            <a:off x="6623050" y="4652963"/>
            <a:ext cx="2520950" cy="1871662"/>
          </a:xfrm>
          <a:prstGeom prst="rect">
            <a:avLst/>
          </a:prstGeom>
          <a:noFill/>
          <a:ln w="9525">
            <a:noFill/>
            <a:miter lim="800000"/>
            <a:headEnd/>
            <a:tailEnd/>
          </a:ln>
        </p:spPr>
      </p:pic>
      <p:pic>
        <p:nvPicPr>
          <p:cNvPr id="15377" name="Picture 17" descr="ANd9GcQ4CkDXpz4kziX_5XynSNJaYPbHK9kGeWJKF-n4-CriTp1CYd99Lw"/>
          <p:cNvPicPr>
            <a:picLocks noChangeAspect="1" noChangeArrowheads="1"/>
          </p:cNvPicPr>
          <p:nvPr/>
        </p:nvPicPr>
        <p:blipFill>
          <a:blip r:embed="rId8" cstate="print"/>
          <a:srcRect/>
          <a:stretch>
            <a:fillRect/>
          </a:stretch>
        </p:blipFill>
        <p:spPr bwMode="auto">
          <a:xfrm>
            <a:off x="2916238" y="4652963"/>
            <a:ext cx="2881312" cy="18954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15362">
                                            <p:txEl>
                                              <p:pRg st="0" end="0"/>
                                            </p:txEl>
                                          </p:spTgt>
                                        </p:tgtEl>
                                        <p:attrNameLst>
                                          <p:attrName>style.visibility</p:attrName>
                                        </p:attrNameLst>
                                      </p:cBhvr>
                                      <p:to>
                                        <p:strVal val="visible"/>
                                      </p:to>
                                    </p:set>
                                    <p:animEffect transition="in" filter="wipe(up)">
                                      <p:cBhvr>
                                        <p:cTn id="7" dur="1000"/>
                                        <p:tgtEl>
                                          <p:spTgt spid="15362">
                                            <p:txEl>
                                              <p:pRg st="0" end="0"/>
                                            </p:txEl>
                                          </p:spTgt>
                                        </p:tgtEl>
                                      </p:cBhvr>
                                    </p:animEffect>
                                  </p:childTnLst>
                                </p:cTn>
                              </p:par>
                            </p:childTnLst>
                          </p:cTn>
                        </p:par>
                        <p:par>
                          <p:cTn id="8" fill="hold">
                            <p:stCondLst>
                              <p:cond delay="1000"/>
                            </p:stCondLst>
                            <p:childTnLst>
                              <p:par>
                                <p:cTn id="9" presetID="22" presetClass="entr" presetSubtype="1" fill="hold" grpId="0" nodeType="afterEffect">
                                  <p:stCondLst>
                                    <p:cond delay="0"/>
                                  </p:stCondLst>
                                  <p:childTnLst>
                                    <p:set>
                                      <p:cBhvr>
                                        <p:cTn id="10" dur="1" fill="hold">
                                          <p:stCondLst>
                                            <p:cond delay="0"/>
                                          </p:stCondLst>
                                        </p:cTn>
                                        <p:tgtEl>
                                          <p:spTgt spid="15362">
                                            <p:txEl>
                                              <p:pRg st="1" end="1"/>
                                            </p:txEl>
                                          </p:spTgt>
                                        </p:tgtEl>
                                        <p:attrNameLst>
                                          <p:attrName>style.visibility</p:attrName>
                                        </p:attrNameLst>
                                      </p:cBhvr>
                                      <p:to>
                                        <p:strVal val="visible"/>
                                      </p:to>
                                    </p:set>
                                    <p:animEffect transition="in" filter="wipe(up)">
                                      <p:cBhvr>
                                        <p:cTn id="11" dur="1000"/>
                                        <p:tgtEl>
                                          <p:spTgt spid="15362">
                                            <p:txEl>
                                              <p:pRg st="1" end="1"/>
                                            </p:txEl>
                                          </p:spTgt>
                                        </p:tgtEl>
                                      </p:cBhvr>
                                    </p:animEffect>
                                  </p:childTnLst>
                                </p:cTn>
                              </p:par>
                            </p:childTnLst>
                          </p:cTn>
                        </p:par>
                        <p:par>
                          <p:cTn id="12" fill="hold">
                            <p:stCondLst>
                              <p:cond delay="2000"/>
                            </p:stCondLst>
                            <p:childTnLst>
                              <p:par>
                                <p:cTn id="13" presetID="22" presetClass="entr" presetSubtype="1" fill="hold" nodeType="afterEffect">
                                  <p:stCondLst>
                                    <p:cond delay="0"/>
                                  </p:stCondLst>
                                  <p:childTnLst>
                                    <p:set>
                                      <p:cBhvr>
                                        <p:cTn id="14" dur="1" fill="hold">
                                          <p:stCondLst>
                                            <p:cond delay="0"/>
                                          </p:stCondLst>
                                        </p:cTn>
                                        <p:tgtEl>
                                          <p:spTgt spid="15379"/>
                                        </p:tgtEl>
                                        <p:attrNameLst>
                                          <p:attrName>style.visibility</p:attrName>
                                        </p:attrNameLst>
                                      </p:cBhvr>
                                      <p:to>
                                        <p:strVal val="visible"/>
                                      </p:to>
                                    </p:set>
                                    <p:animEffect transition="in" filter="wipe(up)">
                                      <p:cBhvr>
                                        <p:cTn id="15" dur="1000"/>
                                        <p:tgtEl>
                                          <p:spTgt spid="15379"/>
                                        </p:tgtEl>
                                      </p:cBhvr>
                                    </p:animEffect>
                                  </p:childTnLst>
                                </p:cTn>
                              </p:par>
                              <p:par>
                                <p:cTn id="16" presetID="10" presetClass="entr" presetSubtype="0" fill="hold" nodeType="withEffect">
                                  <p:stCondLst>
                                    <p:cond delay="0"/>
                                  </p:stCondLst>
                                  <p:childTnLst>
                                    <p:set>
                                      <p:cBhvr>
                                        <p:cTn id="17" dur="1" fill="hold">
                                          <p:stCondLst>
                                            <p:cond delay="0"/>
                                          </p:stCondLst>
                                        </p:cTn>
                                        <p:tgtEl>
                                          <p:spTgt spid="15369"/>
                                        </p:tgtEl>
                                        <p:attrNameLst>
                                          <p:attrName>style.visibility</p:attrName>
                                        </p:attrNameLst>
                                      </p:cBhvr>
                                      <p:to>
                                        <p:strVal val="visible"/>
                                      </p:to>
                                    </p:set>
                                    <p:animEffect transition="in" filter="fade">
                                      <p:cBhvr>
                                        <p:cTn id="18" dur="1000"/>
                                        <p:tgtEl>
                                          <p:spTgt spid="15369"/>
                                        </p:tgtEl>
                                      </p:cBhvr>
                                    </p:animEffect>
                                  </p:childTnLst>
                                </p:cTn>
                              </p:par>
                              <p:par>
                                <p:cTn id="19" presetID="10" presetClass="entr" presetSubtype="0" fill="hold" nodeType="withEffect">
                                  <p:stCondLst>
                                    <p:cond delay="0"/>
                                  </p:stCondLst>
                                  <p:childTnLst>
                                    <p:set>
                                      <p:cBhvr>
                                        <p:cTn id="20" dur="1" fill="hold">
                                          <p:stCondLst>
                                            <p:cond delay="0"/>
                                          </p:stCondLst>
                                        </p:cTn>
                                        <p:tgtEl>
                                          <p:spTgt spid="15371"/>
                                        </p:tgtEl>
                                        <p:attrNameLst>
                                          <p:attrName>style.visibility</p:attrName>
                                        </p:attrNameLst>
                                      </p:cBhvr>
                                      <p:to>
                                        <p:strVal val="visible"/>
                                      </p:to>
                                    </p:set>
                                    <p:animEffect transition="in" filter="fade">
                                      <p:cBhvr>
                                        <p:cTn id="21" dur="1000"/>
                                        <p:tgtEl>
                                          <p:spTgt spid="15371"/>
                                        </p:tgtEl>
                                      </p:cBhvr>
                                    </p:animEffect>
                                  </p:childTnLst>
                                </p:cTn>
                              </p:par>
                            </p:childTnLst>
                          </p:cTn>
                        </p:par>
                        <p:par>
                          <p:cTn id="22" fill="hold">
                            <p:stCondLst>
                              <p:cond delay="3000"/>
                            </p:stCondLst>
                            <p:childTnLst>
                              <p:par>
                                <p:cTn id="23" presetID="10" presetClass="entr" presetSubtype="0" fill="hold" nodeType="afterEffect">
                                  <p:stCondLst>
                                    <p:cond delay="0"/>
                                  </p:stCondLst>
                                  <p:childTnLst>
                                    <p:set>
                                      <p:cBhvr>
                                        <p:cTn id="24" dur="1" fill="hold">
                                          <p:stCondLst>
                                            <p:cond delay="0"/>
                                          </p:stCondLst>
                                        </p:cTn>
                                        <p:tgtEl>
                                          <p:spTgt spid="15367"/>
                                        </p:tgtEl>
                                        <p:attrNameLst>
                                          <p:attrName>style.visibility</p:attrName>
                                        </p:attrNameLst>
                                      </p:cBhvr>
                                      <p:to>
                                        <p:strVal val="visible"/>
                                      </p:to>
                                    </p:set>
                                    <p:animEffect transition="in" filter="fade">
                                      <p:cBhvr>
                                        <p:cTn id="25" dur="1000"/>
                                        <p:tgtEl>
                                          <p:spTgt spid="15367"/>
                                        </p:tgtEl>
                                      </p:cBhvr>
                                    </p:animEffect>
                                  </p:childTnLst>
                                </p:cTn>
                              </p:par>
                              <p:par>
                                <p:cTn id="26" presetID="10" presetClass="entr" presetSubtype="0" fill="hold" nodeType="withEffect">
                                  <p:stCondLst>
                                    <p:cond delay="0"/>
                                  </p:stCondLst>
                                  <p:childTnLst>
                                    <p:set>
                                      <p:cBhvr>
                                        <p:cTn id="27" dur="1" fill="hold">
                                          <p:stCondLst>
                                            <p:cond delay="0"/>
                                          </p:stCondLst>
                                        </p:cTn>
                                        <p:tgtEl>
                                          <p:spTgt spid="15375"/>
                                        </p:tgtEl>
                                        <p:attrNameLst>
                                          <p:attrName>style.visibility</p:attrName>
                                        </p:attrNameLst>
                                      </p:cBhvr>
                                      <p:to>
                                        <p:strVal val="visible"/>
                                      </p:to>
                                    </p:set>
                                    <p:animEffect transition="in" filter="fade">
                                      <p:cBhvr>
                                        <p:cTn id="28" dur="1000"/>
                                        <p:tgtEl>
                                          <p:spTgt spid="15375"/>
                                        </p:tgtEl>
                                      </p:cBhvr>
                                    </p:animEffect>
                                  </p:childTnLst>
                                </p:cTn>
                              </p:par>
                            </p:childTnLst>
                          </p:cTn>
                        </p:par>
                        <p:par>
                          <p:cTn id="29" fill="hold">
                            <p:stCondLst>
                              <p:cond delay="4000"/>
                            </p:stCondLst>
                            <p:childTnLst>
                              <p:par>
                                <p:cTn id="30" presetID="10" presetClass="entr" presetSubtype="0" fill="hold" nodeType="afterEffect">
                                  <p:stCondLst>
                                    <p:cond delay="0"/>
                                  </p:stCondLst>
                                  <p:childTnLst>
                                    <p:set>
                                      <p:cBhvr>
                                        <p:cTn id="31" dur="1" fill="hold">
                                          <p:stCondLst>
                                            <p:cond delay="0"/>
                                          </p:stCondLst>
                                        </p:cTn>
                                        <p:tgtEl>
                                          <p:spTgt spid="15377"/>
                                        </p:tgtEl>
                                        <p:attrNameLst>
                                          <p:attrName>style.visibility</p:attrName>
                                        </p:attrNameLst>
                                      </p:cBhvr>
                                      <p:to>
                                        <p:strVal val="visible"/>
                                      </p:to>
                                    </p:set>
                                    <p:animEffect transition="in" filter="fade">
                                      <p:cBhvr>
                                        <p:cTn id="32" dur="1000"/>
                                        <p:tgtEl>
                                          <p:spTgt spid="15377"/>
                                        </p:tgtEl>
                                      </p:cBhvr>
                                    </p:animEffect>
                                  </p:childTnLst>
                                </p:cTn>
                              </p:par>
                              <p:par>
                                <p:cTn id="33" presetID="10" presetClass="entr" presetSubtype="0" fill="hold" nodeType="withEffect">
                                  <p:stCondLst>
                                    <p:cond delay="0"/>
                                  </p:stCondLst>
                                  <p:childTnLst>
                                    <p:set>
                                      <p:cBhvr>
                                        <p:cTn id="34" dur="1" fill="hold">
                                          <p:stCondLst>
                                            <p:cond delay="0"/>
                                          </p:stCondLst>
                                        </p:cTn>
                                        <p:tgtEl>
                                          <p:spTgt spid="15373"/>
                                        </p:tgtEl>
                                        <p:attrNameLst>
                                          <p:attrName>style.visibility</p:attrName>
                                        </p:attrNameLst>
                                      </p:cBhvr>
                                      <p:to>
                                        <p:strVal val="visible"/>
                                      </p:to>
                                    </p:set>
                                    <p:animEffect transition="in" filter="fade">
                                      <p:cBhvr>
                                        <p:cTn id="35" dur="1000"/>
                                        <p:tgtEl>
                                          <p:spTgt spid="153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2339975" y="333375"/>
            <a:ext cx="6429375" cy="1430338"/>
          </a:xfrm>
        </p:spPr>
        <p:txBody>
          <a:bodyPr/>
          <a:lstStyle/>
          <a:p>
            <a:pPr eaLnBrk="1" hangingPunct="1">
              <a:defRPr/>
            </a:pPr>
            <a:r>
              <a:rPr lang="ru-RU" sz="2400" smtClean="0">
                <a:solidFill>
                  <a:srgbClr val="660033"/>
                </a:solidFill>
                <a:latin typeface="Comic Sans MS" pitchFamily="66" charset="0"/>
              </a:rPr>
              <a:t>Во все времена к повару относились с большим уважением. От его труда зависит здоровье и настроение людей.</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box(out)">
                                      <p:cBhvr>
                                        <p:cTn id="7" dur="2000"/>
                                        <p:tgtEl>
                                          <p:spTgt spid="215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2484438" y="0"/>
            <a:ext cx="6551612" cy="1700213"/>
          </a:xfrm>
        </p:spPr>
        <p:txBody>
          <a:bodyPr/>
          <a:lstStyle/>
          <a:p>
            <a:pPr algn="l" eaLnBrk="1" hangingPunct="1">
              <a:defRPr/>
            </a:pPr>
            <a:r>
              <a:rPr lang="ru-RU" sz="2000" smtClean="0">
                <a:solidFill>
                  <a:srgbClr val="660033"/>
                </a:solidFill>
                <a:latin typeface="Comic Sans MS" pitchFamily="66" charset="0"/>
              </a:rPr>
              <a:t>Блюда не только нужно уметь готовить, но и сервировать. </a:t>
            </a:r>
            <a:br>
              <a:rPr lang="ru-RU" sz="2000" smtClean="0">
                <a:solidFill>
                  <a:srgbClr val="660033"/>
                </a:solidFill>
                <a:latin typeface="Comic Sans MS" pitchFamily="66" charset="0"/>
              </a:rPr>
            </a:br>
            <a:r>
              <a:rPr lang="ru-RU" sz="2000" smtClean="0">
                <a:solidFill>
                  <a:srgbClr val="FF0000"/>
                </a:solidFill>
                <a:latin typeface="Comic Sans MS" pitchFamily="66" charset="0"/>
              </a:rPr>
              <a:t>Сервировка стола</a:t>
            </a:r>
            <a:r>
              <a:rPr lang="ru-RU" sz="2000" smtClean="0">
                <a:solidFill>
                  <a:srgbClr val="660033"/>
                </a:solidFill>
                <a:latin typeface="Comic Sans MS" pitchFamily="66" charset="0"/>
              </a:rPr>
              <a:t> - это вкус, это традиции, это искусство. От того как будет накрыт стол зависит то, как гости будут себя чувствовать.</a:t>
            </a:r>
            <a:r>
              <a:rPr lang="ru-RU" sz="2000" smtClean="0">
                <a:solidFill>
                  <a:srgbClr val="660033"/>
                </a:solidFill>
              </a:rPr>
              <a:t> </a:t>
            </a:r>
          </a:p>
        </p:txBody>
      </p:sp>
      <p:pic>
        <p:nvPicPr>
          <p:cNvPr id="23557" name="Picture 5"/>
          <p:cNvPicPr>
            <a:picLocks noChangeAspect="1" noChangeArrowheads="1"/>
          </p:cNvPicPr>
          <p:nvPr/>
        </p:nvPicPr>
        <p:blipFill>
          <a:blip r:embed="rId2" cstate="print"/>
          <a:srcRect/>
          <a:stretch>
            <a:fillRect/>
          </a:stretch>
        </p:blipFill>
        <p:spPr bwMode="auto">
          <a:xfrm>
            <a:off x="5003800" y="3933825"/>
            <a:ext cx="3529013" cy="2541588"/>
          </a:xfrm>
          <a:prstGeom prst="rect">
            <a:avLst/>
          </a:prstGeom>
          <a:noFill/>
          <a:ln w="9525">
            <a:noFill/>
            <a:miter lim="800000"/>
            <a:headEnd/>
            <a:tailEnd/>
          </a:ln>
        </p:spPr>
      </p:pic>
      <p:pic>
        <p:nvPicPr>
          <p:cNvPr id="23556" name="Picture 4" descr="DSCN1443"/>
          <p:cNvPicPr>
            <a:picLocks noChangeAspect="1" noChangeArrowheads="1"/>
          </p:cNvPicPr>
          <p:nvPr/>
        </p:nvPicPr>
        <p:blipFill>
          <a:blip r:embed="rId3" cstate="print"/>
          <a:srcRect/>
          <a:stretch>
            <a:fillRect/>
          </a:stretch>
        </p:blipFill>
        <p:spPr bwMode="auto">
          <a:xfrm>
            <a:off x="539750" y="1844675"/>
            <a:ext cx="3733800" cy="2800350"/>
          </a:xfrm>
          <a:prstGeom prst="rect">
            <a:avLst/>
          </a:prstGeom>
          <a:noFill/>
          <a:ln w="9525">
            <a:noFill/>
            <a:miter lim="800000"/>
            <a:headEnd/>
            <a:tailEnd/>
          </a:ln>
        </p:spPr>
      </p:pic>
      <p:sp>
        <p:nvSpPr>
          <p:cNvPr id="28677" name="Rectangle 6"/>
          <p:cNvSpPr>
            <a:spLocks noChangeArrowheads="1"/>
          </p:cNvSpPr>
          <p:nvPr/>
        </p:nvSpPr>
        <p:spPr bwMode="auto">
          <a:xfrm>
            <a:off x="539750" y="3141663"/>
            <a:ext cx="247650" cy="366712"/>
          </a:xfrm>
          <a:prstGeom prst="rect">
            <a:avLst/>
          </a:prstGeom>
          <a:noFill/>
          <a:ln w="9525">
            <a:noFill/>
            <a:miter lim="800000"/>
            <a:headEnd/>
            <a:tailEnd/>
          </a:ln>
        </p:spPr>
        <p:txBody>
          <a:bodyPr wrap="none">
            <a:spAutoFit/>
          </a:bodyPr>
          <a:lstStyle/>
          <a:p>
            <a:r>
              <a:rPr lang="ru-RU"/>
              <a:t>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p:cTn id="7" dur="1000" fill="hold"/>
                                        <p:tgtEl>
                                          <p:spTgt spid="23554"/>
                                        </p:tgtEl>
                                        <p:attrNameLst>
                                          <p:attrName>ppt_x</p:attrName>
                                        </p:attrNameLst>
                                      </p:cBhvr>
                                      <p:tavLst>
                                        <p:tav tm="0">
                                          <p:val>
                                            <p:strVal val="#ppt_x-.2"/>
                                          </p:val>
                                        </p:tav>
                                        <p:tav tm="100000">
                                          <p:val>
                                            <p:strVal val="#ppt_x"/>
                                          </p:val>
                                        </p:tav>
                                      </p:tavLst>
                                    </p:anim>
                                    <p:anim calcmode="lin" valueType="num">
                                      <p:cBhvr>
                                        <p:cTn id="8" dur="1000" fill="hold"/>
                                        <p:tgtEl>
                                          <p:spTgt spid="23554"/>
                                        </p:tgtEl>
                                        <p:attrNameLst>
                                          <p:attrName>ppt_y</p:attrName>
                                        </p:attrNameLst>
                                      </p:cBhvr>
                                      <p:tavLst>
                                        <p:tav tm="0">
                                          <p:val>
                                            <p:strVal val="#ppt_y"/>
                                          </p:val>
                                        </p:tav>
                                        <p:tav tm="100000">
                                          <p:val>
                                            <p:strVal val="#ppt_y"/>
                                          </p:val>
                                        </p:tav>
                                      </p:tavLst>
                                    </p:anim>
                                    <p:animEffect transition="in" filter="wipe(right)" prLst="gradientSize: 0.1">
                                      <p:cBhvr>
                                        <p:cTn id="9" dur="1000"/>
                                        <p:tgtEl>
                                          <p:spTgt spid="23554"/>
                                        </p:tgtEl>
                                      </p:cBhvr>
                                    </p:animEffect>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23556"/>
                                        </p:tgtEl>
                                        <p:attrNameLst>
                                          <p:attrName>style.visibility</p:attrName>
                                        </p:attrNameLst>
                                      </p:cBhvr>
                                      <p:to>
                                        <p:strVal val="visible"/>
                                      </p:to>
                                    </p:set>
                                    <p:animEffect transition="in" filter="fade">
                                      <p:cBhvr>
                                        <p:cTn id="13" dur="1000"/>
                                        <p:tgtEl>
                                          <p:spTgt spid="23556"/>
                                        </p:tgtEl>
                                      </p:cBhvr>
                                    </p:animEffect>
                                  </p:childTnLst>
                                </p:cTn>
                              </p:par>
                            </p:childTnLst>
                          </p:cTn>
                        </p:par>
                        <p:par>
                          <p:cTn id="14" fill="hold">
                            <p:stCondLst>
                              <p:cond delay="2000"/>
                            </p:stCondLst>
                            <p:childTnLst>
                              <p:par>
                                <p:cTn id="15" presetID="10" presetClass="entr" presetSubtype="0" fill="hold" nodeType="afterEffect">
                                  <p:stCondLst>
                                    <p:cond delay="0"/>
                                  </p:stCondLst>
                                  <p:childTnLst>
                                    <p:set>
                                      <p:cBhvr>
                                        <p:cTn id="16" dur="1" fill="hold">
                                          <p:stCondLst>
                                            <p:cond delay="0"/>
                                          </p:stCondLst>
                                        </p:cTn>
                                        <p:tgtEl>
                                          <p:spTgt spid="23557"/>
                                        </p:tgtEl>
                                        <p:attrNameLst>
                                          <p:attrName>style.visibility</p:attrName>
                                        </p:attrNameLst>
                                      </p:cBhvr>
                                      <p:to>
                                        <p:strVal val="visible"/>
                                      </p:to>
                                    </p:set>
                                    <p:animEffect transition="in" filter="fade">
                                      <p:cBhvr>
                                        <p:cTn id="17" dur="1000"/>
                                        <p:tgtEl>
                                          <p:spTgt spid="235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9" name="Picture 5"/>
          <p:cNvPicPr>
            <a:picLocks noChangeAspect="1" noChangeArrowheads="1"/>
          </p:cNvPicPr>
          <p:nvPr/>
        </p:nvPicPr>
        <p:blipFill>
          <a:blip r:embed="rId2" cstate="print"/>
          <a:srcRect/>
          <a:stretch>
            <a:fillRect/>
          </a:stretch>
        </p:blipFill>
        <p:spPr bwMode="auto">
          <a:xfrm>
            <a:off x="214282" y="285728"/>
            <a:ext cx="3781456" cy="6072230"/>
          </a:xfrm>
          <a:prstGeom prst="rect">
            <a:avLst/>
          </a:prstGeom>
          <a:noFill/>
          <a:ln w="9525">
            <a:noFill/>
            <a:miter lim="800000"/>
            <a:headEnd/>
            <a:tailEnd/>
          </a:ln>
        </p:spPr>
      </p:pic>
      <p:sp>
        <p:nvSpPr>
          <p:cNvPr id="11266" name="Rectangle 2"/>
          <p:cNvSpPr>
            <a:spLocks noGrp="1" noChangeArrowheads="1"/>
          </p:cNvSpPr>
          <p:nvPr>
            <p:ph type="body" idx="1"/>
          </p:nvPr>
        </p:nvSpPr>
        <p:spPr>
          <a:xfrm>
            <a:off x="3995738" y="549275"/>
            <a:ext cx="5148262" cy="4525963"/>
          </a:xfrm>
          <a:noFill/>
        </p:spPr>
        <p:txBody>
          <a:bodyPr/>
          <a:lstStyle/>
          <a:p>
            <a:pPr eaLnBrk="1" hangingPunct="1">
              <a:lnSpc>
                <a:spcPct val="90000"/>
              </a:lnSpc>
              <a:buFontTx/>
              <a:buNone/>
            </a:pPr>
            <a:r>
              <a:rPr lang="ru-RU" sz="2400" dirty="0" smtClean="0">
                <a:solidFill>
                  <a:srgbClr val="993300"/>
                </a:solidFill>
                <a:latin typeface="Comic Sans MS" pitchFamily="66" charset="0"/>
              </a:rPr>
              <a:t>Я </a:t>
            </a:r>
            <a:r>
              <a:rPr lang="ru-RU" sz="2400" dirty="0" smtClean="0">
                <a:solidFill>
                  <a:srgbClr val="993300"/>
                </a:solidFill>
                <a:latin typeface="Comic Sans MS" pitchFamily="66" charset="0"/>
              </a:rPr>
              <a:t>выбрал </a:t>
            </a:r>
            <a:r>
              <a:rPr lang="ru-RU" sz="2400" dirty="0" smtClean="0">
                <a:solidFill>
                  <a:srgbClr val="993300"/>
                </a:solidFill>
                <a:latin typeface="Comic Sans MS" pitchFamily="66" charset="0"/>
              </a:rPr>
              <a:t>себе жизнь орла. </a:t>
            </a:r>
          </a:p>
          <a:p>
            <a:pPr eaLnBrk="1" hangingPunct="1">
              <a:lnSpc>
                <a:spcPct val="90000"/>
              </a:lnSpc>
              <a:buFontTx/>
              <a:buNone/>
            </a:pPr>
            <a:r>
              <a:rPr lang="ru-RU" sz="2400" dirty="0" smtClean="0">
                <a:solidFill>
                  <a:srgbClr val="993300"/>
                </a:solidFill>
                <a:latin typeface="Comic Sans MS" pitchFamily="66" charset="0"/>
              </a:rPr>
              <a:t>Потому что, я считаю, что </a:t>
            </a:r>
            <a:r>
              <a:rPr lang="ru-RU" sz="2400" dirty="0" smtClean="0">
                <a:solidFill>
                  <a:srgbClr val="993300"/>
                </a:solidFill>
                <a:latin typeface="Comic Sans MS" pitchFamily="66" charset="0"/>
              </a:rPr>
              <a:t>выбрал </a:t>
            </a:r>
            <a:r>
              <a:rPr lang="ru-RU" sz="2400" dirty="0" smtClean="0">
                <a:solidFill>
                  <a:srgbClr val="993300"/>
                </a:solidFill>
                <a:latin typeface="Comic Sans MS" pitchFamily="66" charset="0"/>
              </a:rPr>
              <a:t>не простую профессию. </a:t>
            </a:r>
          </a:p>
          <a:p>
            <a:pPr eaLnBrk="1" hangingPunct="1">
              <a:lnSpc>
                <a:spcPct val="90000"/>
              </a:lnSpc>
              <a:buFontTx/>
              <a:buNone/>
            </a:pPr>
            <a:r>
              <a:rPr lang="ru-RU" sz="2400" dirty="0" smtClean="0">
                <a:solidFill>
                  <a:srgbClr val="993300"/>
                </a:solidFill>
                <a:latin typeface="Comic Sans MS" pitchFamily="66" charset="0"/>
              </a:rPr>
              <a:t>Повар </a:t>
            </a:r>
            <a:r>
              <a:rPr lang="ru-RU" sz="2400" dirty="0" smtClean="0">
                <a:solidFill>
                  <a:srgbClr val="993300"/>
                </a:solidFill>
                <a:latin typeface="Comic Sans MS" pitchFamily="66" charset="0"/>
              </a:rPr>
              <a:t>должен быть как фокусник на сцене, из различных продуктов он должен создать творческий шедевр.</a:t>
            </a:r>
          </a:p>
          <a:p>
            <a:pPr eaLnBrk="1" hangingPunct="1">
              <a:lnSpc>
                <a:spcPct val="90000"/>
              </a:lnSpc>
              <a:buFontTx/>
              <a:buNone/>
            </a:pPr>
            <a:r>
              <a:rPr lang="ru-RU" sz="2400" dirty="0" smtClean="0">
                <a:solidFill>
                  <a:srgbClr val="993300"/>
                </a:solidFill>
                <a:latin typeface="Comic Sans MS" pitchFamily="66" charset="0"/>
              </a:rPr>
              <a:t>Он должен готовить блюда также искусно, как художник пишет картины.</a:t>
            </a:r>
          </a:p>
        </p:txBody>
      </p:sp>
      <p:pic>
        <p:nvPicPr>
          <p:cNvPr id="11268" name="Picture 4" descr="images 2"/>
          <p:cNvPicPr>
            <a:picLocks noChangeAspect="1" noChangeArrowheads="1"/>
          </p:cNvPicPr>
          <p:nvPr/>
        </p:nvPicPr>
        <p:blipFill>
          <a:blip r:embed="rId3" cstate="print"/>
          <a:srcRect/>
          <a:stretch>
            <a:fillRect/>
          </a:stretch>
        </p:blipFill>
        <p:spPr bwMode="auto">
          <a:xfrm>
            <a:off x="7019925" y="4681538"/>
            <a:ext cx="1965325" cy="1962172"/>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269"/>
                                        </p:tgtEl>
                                        <p:attrNameLst>
                                          <p:attrName>style.visibility</p:attrName>
                                        </p:attrNameLst>
                                      </p:cBhvr>
                                      <p:to>
                                        <p:strVal val="visible"/>
                                      </p:to>
                                    </p:set>
                                    <p:animEffect transition="in" filter="fade">
                                      <p:cBhvr>
                                        <p:cTn id="7" dur="2000"/>
                                        <p:tgtEl>
                                          <p:spTgt spid="11269"/>
                                        </p:tgtEl>
                                      </p:cBhvr>
                                    </p:animEffect>
                                  </p:childTnLst>
                                </p:cTn>
                              </p:par>
                              <p:par>
                                <p:cTn id="8" presetID="10" presetClass="entr" presetSubtype="0" fill="hold" nodeType="withEffect">
                                  <p:stCondLst>
                                    <p:cond delay="0"/>
                                  </p:stCondLst>
                                  <p:childTnLst>
                                    <p:set>
                                      <p:cBhvr>
                                        <p:cTn id="9" dur="1" fill="hold">
                                          <p:stCondLst>
                                            <p:cond delay="0"/>
                                          </p:stCondLst>
                                        </p:cTn>
                                        <p:tgtEl>
                                          <p:spTgt spid="11268"/>
                                        </p:tgtEl>
                                        <p:attrNameLst>
                                          <p:attrName>style.visibility</p:attrName>
                                        </p:attrNameLst>
                                      </p:cBhvr>
                                      <p:to>
                                        <p:strVal val="visible"/>
                                      </p:to>
                                    </p:set>
                                    <p:animEffect transition="in" filter="fade">
                                      <p:cBhvr>
                                        <p:cTn id="10" dur="1000"/>
                                        <p:tgtEl>
                                          <p:spTgt spid="11268"/>
                                        </p:tgtEl>
                                      </p:cBhvr>
                                    </p:animEffect>
                                  </p:childTnLst>
                                </p:cTn>
                              </p:par>
                            </p:childTnLst>
                          </p:cTn>
                        </p:par>
                        <p:par>
                          <p:cTn id="11" fill="hold">
                            <p:stCondLst>
                              <p:cond delay="2000"/>
                            </p:stCondLst>
                            <p:childTnLst>
                              <p:par>
                                <p:cTn id="12" presetID="12" presetClass="entr" presetSubtype="2" fill="hold" grpId="0" nodeType="afterEffect">
                                  <p:stCondLst>
                                    <p:cond delay="0"/>
                                  </p:stCondLst>
                                  <p:childTnLst>
                                    <p:set>
                                      <p:cBhvr>
                                        <p:cTn id="13" dur="1" fill="hold">
                                          <p:stCondLst>
                                            <p:cond delay="0"/>
                                          </p:stCondLst>
                                        </p:cTn>
                                        <p:tgtEl>
                                          <p:spTgt spid="11266">
                                            <p:txEl>
                                              <p:pRg st="0" end="0"/>
                                            </p:txEl>
                                          </p:spTgt>
                                        </p:tgtEl>
                                        <p:attrNameLst>
                                          <p:attrName>style.visibility</p:attrName>
                                        </p:attrNameLst>
                                      </p:cBhvr>
                                      <p:to>
                                        <p:strVal val="visible"/>
                                      </p:to>
                                    </p:set>
                                    <p:animEffect transition="in" filter="slide(fromRight)">
                                      <p:cBhvr>
                                        <p:cTn id="14" dur="1000"/>
                                        <p:tgtEl>
                                          <p:spTgt spid="11266">
                                            <p:txEl>
                                              <p:pRg st="0" end="0"/>
                                            </p:txEl>
                                          </p:spTgt>
                                        </p:tgtEl>
                                      </p:cBhvr>
                                    </p:animEffect>
                                  </p:childTnLst>
                                </p:cTn>
                              </p:par>
                            </p:childTnLst>
                          </p:cTn>
                        </p:par>
                        <p:par>
                          <p:cTn id="15" fill="hold">
                            <p:stCondLst>
                              <p:cond delay="3000"/>
                            </p:stCondLst>
                            <p:childTnLst>
                              <p:par>
                                <p:cTn id="16" presetID="12" presetClass="entr" presetSubtype="2" fill="hold" grpId="0" nodeType="afterEffect">
                                  <p:stCondLst>
                                    <p:cond delay="0"/>
                                  </p:stCondLst>
                                  <p:childTnLst>
                                    <p:set>
                                      <p:cBhvr>
                                        <p:cTn id="17" dur="1" fill="hold">
                                          <p:stCondLst>
                                            <p:cond delay="0"/>
                                          </p:stCondLst>
                                        </p:cTn>
                                        <p:tgtEl>
                                          <p:spTgt spid="11266">
                                            <p:txEl>
                                              <p:pRg st="1" end="1"/>
                                            </p:txEl>
                                          </p:spTgt>
                                        </p:tgtEl>
                                        <p:attrNameLst>
                                          <p:attrName>style.visibility</p:attrName>
                                        </p:attrNameLst>
                                      </p:cBhvr>
                                      <p:to>
                                        <p:strVal val="visible"/>
                                      </p:to>
                                    </p:set>
                                    <p:animEffect transition="in" filter="slide(fromRight)">
                                      <p:cBhvr>
                                        <p:cTn id="18" dur="1000"/>
                                        <p:tgtEl>
                                          <p:spTgt spid="11266">
                                            <p:txEl>
                                              <p:pRg st="1" end="1"/>
                                            </p:txEl>
                                          </p:spTgt>
                                        </p:tgtEl>
                                      </p:cBhvr>
                                    </p:animEffect>
                                  </p:childTnLst>
                                </p:cTn>
                              </p:par>
                            </p:childTnLst>
                          </p:cTn>
                        </p:par>
                        <p:par>
                          <p:cTn id="19" fill="hold">
                            <p:stCondLst>
                              <p:cond delay="4000"/>
                            </p:stCondLst>
                            <p:childTnLst>
                              <p:par>
                                <p:cTn id="20" presetID="12" presetClass="entr" presetSubtype="2" fill="hold" grpId="0" nodeType="afterEffect">
                                  <p:stCondLst>
                                    <p:cond delay="0"/>
                                  </p:stCondLst>
                                  <p:childTnLst>
                                    <p:set>
                                      <p:cBhvr>
                                        <p:cTn id="21" dur="1" fill="hold">
                                          <p:stCondLst>
                                            <p:cond delay="0"/>
                                          </p:stCondLst>
                                        </p:cTn>
                                        <p:tgtEl>
                                          <p:spTgt spid="11266">
                                            <p:txEl>
                                              <p:pRg st="2" end="2"/>
                                            </p:txEl>
                                          </p:spTgt>
                                        </p:tgtEl>
                                        <p:attrNameLst>
                                          <p:attrName>style.visibility</p:attrName>
                                        </p:attrNameLst>
                                      </p:cBhvr>
                                      <p:to>
                                        <p:strVal val="visible"/>
                                      </p:to>
                                    </p:set>
                                    <p:animEffect transition="in" filter="slide(fromRight)">
                                      <p:cBhvr>
                                        <p:cTn id="22" dur="1000"/>
                                        <p:tgtEl>
                                          <p:spTgt spid="11266">
                                            <p:txEl>
                                              <p:pRg st="2" end="2"/>
                                            </p:txEl>
                                          </p:spTgt>
                                        </p:tgtEl>
                                      </p:cBhvr>
                                    </p:animEffect>
                                  </p:childTnLst>
                                </p:cTn>
                              </p:par>
                            </p:childTnLst>
                          </p:cTn>
                        </p:par>
                        <p:par>
                          <p:cTn id="23" fill="hold">
                            <p:stCondLst>
                              <p:cond delay="5000"/>
                            </p:stCondLst>
                            <p:childTnLst>
                              <p:par>
                                <p:cTn id="24" presetID="12" presetClass="entr" presetSubtype="2" fill="hold" grpId="0" nodeType="afterEffect">
                                  <p:stCondLst>
                                    <p:cond delay="0"/>
                                  </p:stCondLst>
                                  <p:childTnLst>
                                    <p:set>
                                      <p:cBhvr>
                                        <p:cTn id="25" dur="1" fill="hold">
                                          <p:stCondLst>
                                            <p:cond delay="0"/>
                                          </p:stCondLst>
                                        </p:cTn>
                                        <p:tgtEl>
                                          <p:spTgt spid="11266">
                                            <p:txEl>
                                              <p:pRg st="3" end="3"/>
                                            </p:txEl>
                                          </p:spTgt>
                                        </p:tgtEl>
                                        <p:attrNameLst>
                                          <p:attrName>style.visibility</p:attrName>
                                        </p:attrNameLst>
                                      </p:cBhvr>
                                      <p:to>
                                        <p:strVal val="visible"/>
                                      </p:to>
                                    </p:set>
                                    <p:animEffect transition="in" filter="slide(fromRight)">
                                      <p:cBhvr>
                                        <p:cTn id="26" dur="1000"/>
                                        <p:tgtEl>
                                          <p:spTgt spid="1126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body" idx="1"/>
          </p:nvPr>
        </p:nvSpPr>
        <p:spPr>
          <a:xfrm>
            <a:off x="2339975" y="620713"/>
            <a:ext cx="6357938" cy="1800225"/>
          </a:xfrm>
          <a:noFill/>
        </p:spPr>
        <p:txBody>
          <a:bodyPr/>
          <a:lstStyle/>
          <a:p>
            <a:pPr eaLnBrk="1" hangingPunct="1">
              <a:buFontTx/>
              <a:buNone/>
            </a:pPr>
            <a:r>
              <a:rPr lang="ru-RU" smtClean="0">
                <a:solidFill>
                  <a:srgbClr val="3399FF"/>
                </a:solidFill>
                <a:latin typeface="Comic Sans MS" pitchFamily="66" charset="0"/>
              </a:rPr>
              <a:t>Недаром говорят:</a:t>
            </a:r>
            <a:r>
              <a:rPr lang="ru-RU" smtClean="0">
                <a:solidFill>
                  <a:srgbClr val="993300"/>
                </a:solidFill>
                <a:latin typeface="Comic Sans MS" pitchFamily="66" charset="0"/>
              </a:rPr>
              <a:t> </a:t>
            </a:r>
          </a:p>
          <a:p>
            <a:pPr eaLnBrk="1" hangingPunct="1">
              <a:buFontTx/>
              <a:buNone/>
            </a:pPr>
            <a:r>
              <a:rPr lang="ru-RU" smtClean="0">
                <a:solidFill>
                  <a:srgbClr val="993300"/>
                </a:solidFill>
                <a:latin typeface="Comic Sans MS" pitchFamily="66" charset="0"/>
              </a:rPr>
              <a:t> К чему душа лежит, к тому и руки приложатся.</a:t>
            </a:r>
          </a:p>
        </p:txBody>
      </p:sp>
      <p:pic>
        <p:nvPicPr>
          <p:cNvPr id="30723" name="Picture 5" descr="J0223773"/>
          <p:cNvPicPr>
            <a:picLocks noChangeAspect="1" noChangeArrowheads="1" noCrop="1"/>
          </p:cNvPicPr>
          <p:nvPr/>
        </p:nvPicPr>
        <p:blipFill>
          <a:blip r:embed="rId2" cstate="print"/>
          <a:srcRect/>
          <a:stretch>
            <a:fillRect/>
          </a:stretch>
        </p:blipFill>
        <p:spPr bwMode="auto">
          <a:xfrm>
            <a:off x="0" y="5559425"/>
            <a:ext cx="1727200" cy="1298575"/>
          </a:xfrm>
          <a:prstGeom prst="rect">
            <a:avLst/>
          </a:prstGeom>
          <a:noFill/>
          <a:ln w="9525">
            <a:noFill/>
            <a:miter lim="800000"/>
            <a:headEnd/>
            <a:tailEnd/>
          </a:ln>
        </p:spPr>
      </p:pic>
      <p:pic>
        <p:nvPicPr>
          <p:cNvPr id="12296" name="Picture 8"/>
          <p:cNvPicPr>
            <a:picLocks noChangeAspect="1" noChangeArrowheads="1"/>
          </p:cNvPicPr>
          <p:nvPr/>
        </p:nvPicPr>
        <p:blipFill>
          <a:blip r:embed="rId3" cstate="print"/>
          <a:srcRect/>
          <a:stretch>
            <a:fillRect/>
          </a:stretch>
        </p:blipFill>
        <p:spPr bwMode="auto">
          <a:xfrm>
            <a:off x="1042988" y="2997200"/>
            <a:ext cx="2952750" cy="2214563"/>
          </a:xfrm>
          <a:prstGeom prst="rect">
            <a:avLst/>
          </a:prstGeom>
          <a:noFill/>
          <a:ln w="28575">
            <a:solidFill>
              <a:schemeClr val="folHlink"/>
            </a:solidFill>
            <a:miter lim="800000"/>
            <a:headEnd/>
            <a:tailEnd/>
          </a:ln>
        </p:spPr>
      </p:pic>
      <p:pic>
        <p:nvPicPr>
          <p:cNvPr id="12297" name="Picture 9" descr="4"/>
          <p:cNvPicPr>
            <a:picLocks noChangeAspect="1" noChangeArrowheads="1"/>
          </p:cNvPicPr>
          <p:nvPr/>
        </p:nvPicPr>
        <p:blipFill>
          <a:blip r:embed="rId4" cstate="print"/>
          <a:srcRect/>
          <a:stretch>
            <a:fillRect/>
          </a:stretch>
        </p:blipFill>
        <p:spPr bwMode="auto">
          <a:xfrm>
            <a:off x="3995738" y="2997200"/>
            <a:ext cx="2232025" cy="2232025"/>
          </a:xfrm>
          <a:prstGeom prst="rect">
            <a:avLst/>
          </a:prstGeom>
          <a:noFill/>
          <a:ln w="19050">
            <a:solidFill>
              <a:schemeClr val="folHlink"/>
            </a:solidFill>
            <a:miter lim="800000"/>
            <a:headEnd/>
            <a:tailEnd/>
          </a:ln>
        </p:spPr>
      </p:pic>
      <p:pic>
        <p:nvPicPr>
          <p:cNvPr id="12298" name="Picture 10"/>
          <p:cNvPicPr>
            <a:picLocks noChangeAspect="1" noChangeArrowheads="1"/>
          </p:cNvPicPr>
          <p:nvPr/>
        </p:nvPicPr>
        <p:blipFill>
          <a:blip r:embed="rId5" cstate="print"/>
          <a:srcRect/>
          <a:stretch>
            <a:fillRect/>
          </a:stretch>
        </p:blipFill>
        <p:spPr bwMode="auto">
          <a:xfrm>
            <a:off x="6227763" y="2997200"/>
            <a:ext cx="2520950" cy="2225675"/>
          </a:xfrm>
          <a:prstGeom prst="rect">
            <a:avLst/>
          </a:prstGeom>
          <a:noFill/>
          <a:ln w="19050">
            <a:solidFill>
              <a:schemeClr val="folHlink"/>
            </a:solid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2290">
                                            <p:txEl>
                                              <p:pRg st="0" end="0"/>
                                            </p:txEl>
                                          </p:spTgt>
                                        </p:tgtEl>
                                        <p:attrNameLst>
                                          <p:attrName>style.visibility</p:attrName>
                                        </p:attrNameLst>
                                      </p:cBhvr>
                                      <p:to>
                                        <p:strVal val="visible"/>
                                      </p:to>
                                    </p:set>
                                    <p:animEffect transition="in" filter="slide(fromRight)">
                                      <p:cBhvr>
                                        <p:cTn id="7" dur="1000"/>
                                        <p:tgtEl>
                                          <p:spTgt spid="12290">
                                            <p:txEl>
                                              <p:pRg st="0" end="0"/>
                                            </p:txEl>
                                          </p:spTgt>
                                        </p:tgtEl>
                                      </p:cBhvr>
                                    </p:animEffect>
                                  </p:childTnLst>
                                </p:cTn>
                              </p:par>
                            </p:childTnLst>
                          </p:cTn>
                        </p:par>
                        <p:par>
                          <p:cTn id="8" fill="hold">
                            <p:stCondLst>
                              <p:cond delay="1000"/>
                            </p:stCondLst>
                            <p:childTnLst>
                              <p:par>
                                <p:cTn id="9" presetID="12" presetClass="entr" presetSubtype="2" fill="hold" grpId="0" nodeType="afterEffect">
                                  <p:stCondLst>
                                    <p:cond delay="0"/>
                                  </p:stCondLst>
                                  <p:childTnLst>
                                    <p:set>
                                      <p:cBhvr>
                                        <p:cTn id="10" dur="1" fill="hold">
                                          <p:stCondLst>
                                            <p:cond delay="0"/>
                                          </p:stCondLst>
                                        </p:cTn>
                                        <p:tgtEl>
                                          <p:spTgt spid="12290">
                                            <p:txEl>
                                              <p:pRg st="1" end="1"/>
                                            </p:txEl>
                                          </p:spTgt>
                                        </p:tgtEl>
                                        <p:attrNameLst>
                                          <p:attrName>style.visibility</p:attrName>
                                        </p:attrNameLst>
                                      </p:cBhvr>
                                      <p:to>
                                        <p:strVal val="visible"/>
                                      </p:to>
                                    </p:set>
                                    <p:animEffect transition="in" filter="slide(fromRight)">
                                      <p:cBhvr>
                                        <p:cTn id="11" dur="1000"/>
                                        <p:tgtEl>
                                          <p:spTgt spid="12290">
                                            <p:txEl>
                                              <p:pRg st="1" end="1"/>
                                            </p:txEl>
                                          </p:spTgt>
                                        </p:tgtEl>
                                      </p:cBhvr>
                                    </p:animEffect>
                                  </p:childTnLst>
                                </p:cTn>
                              </p:par>
                              <p:par>
                                <p:cTn id="12" presetID="10" presetClass="entr" presetSubtype="0" fill="hold" nodeType="withEffect">
                                  <p:stCondLst>
                                    <p:cond delay="0"/>
                                  </p:stCondLst>
                                  <p:childTnLst>
                                    <p:set>
                                      <p:cBhvr>
                                        <p:cTn id="13" dur="1" fill="hold">
                                          <p:stCondLst>
                                            <p:cond delay="0"/>
                                          </p:stCondLst>
                                        </p:cTn>
                                        <p:tgtEl>
                                          <p:spTgt spid="12296"/>
                                        </p:tgtEl>
                                        <p:attrNameLst>
                                          <p:attrName>style.visibility</p:attrName>
                                        </p:attrNameLst>
                                      </p:cBhvr>
                                      <p:to>
                                        <p:strVal val="visible"/>
                                      </p:to>
                                    </p:set>
                                    <p:animEffect transition="in" filter="fade">
                                      <p:cBhvr>
                                        <p:cTn id="14" dur="1000"/>
                                        <p:tgtEl>
                                          <p:spTgt spid="12296"/>
                                        </p:tgtEl>
                                      </p:cBhvr>
                                    </p:animEffect>
                                  </p:childTnLst>
                                </p:cTn>
                              </p:par>
                            </p:childTnLst>
                          </p:cTn>
                        </p:par>
                        <p:par>
                          <p:cTn id="15" fill="hold">
                            <p:stCondLst>
                              <p:cond delay="2000"/>
                            </p:stCondLst>
                            <p:childTnLst>
                              <p:par>
                                <p:cTn id="16" presetID="10" presetClass="entr" presetSubtype="0" fill="hold" nodeType="afterEffect">
                                  <p:stCondLst>
                                    <p:cond delay="0"/>
                                  </p:stCondLst>
                                  <p:childTnLst>
                                    <p:set>
                                      <p:cBhvr>
                                        <p:cTn id="17" dur="1" fill="hold">
                                          <p:stCondLst>
                                            <p:cond delay="0"/>
                                          </p:stCondLst>
                                        </p:cTn>
                                        <p:tgtEl>
                                          <p:spTgt spid="12297"/>
                                        </p:tgtEl>
                                        <p:attrNameLst>
                                          <p:attrName>style.visibility</p:attrName>
                                        </p:attrNameLst>
                                      </p:cBhvr>
                                      <p:to>
                                        <p:strVal val="visible"/>
                                      </p:to>
                                    </p:set>
                                    <p:animEffect transition="in" filter="fade">
                                      <p:cBhvr>
                                        <p:cTn id="18" dur="1000"/>
                                        <p:tgtEl>
                                          <p:spTgt spid="12297"/>
                                        </p:tgtEl>
                                      </p:cBhvr>
                                    </p:animEffect>
                                  </p:childTnLst>
                                </p:cTn>
                              </p:par>
                            </p:childTnLst>
                          </p:cTn>
                        </p:par>
                        <p:par>
                          <p:cTn id="19" fill="hold">
                            <p:stCondLst>
                              <p:cond delay="3000"/>
                            </p:stCondLst>
                            <p:childTnLst>
                              <p:par>
                                <p:cTn id="20" presetID="10" presetClass="entr" presetSubtype="0" fill="hold" nodeType="afterEffect">
                                  <p:stCondLst>
                                    <p:cond delay="0"/>
                                  </p:stCondLst>
                                  <p:childTnLst>
                                    <p:set>
                                      <p:cBhvr>
                                        <p:cTn id="21" dur="1" fill="hold">
                                          <p:stCondLst>
                                            <p:cond delay="0"/>
                                          </p:stCondLst>
                                        </p:cTn>
                                        <p:tgtEl>
                                          <p:spTgt spid="12298"/>
                                        </p:tgtEl>
                                        <p:attrNameLst>
                                          <p:attrName>style.visibility</p:attrName>
                                        </p:attrNameLst>
                                      </p:cBhvr>
                                      <p:to>
                                        <p:strVal val="visible"/>
                                      </p:to>
                                    </p:set>
                                    <p:animEffect transition="in" filter="fade">
                                      <p:cBhvr>
                                        <p:cTn id="22" dur="1000"/>
                                        <p:tgtEl>
                                          <p:spTgt spid="122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42938" y="285750"/>
            <a:ext cx="8229600" cy="1143000"/>
          </a:xfrm>
        </p:spPr>
        <p:txBody>
          <a:bodyPr>
            <a:noAutofit/>
          </a:bodyPr>
          <a:lstStyle/>
          <a:p>
            <a:pPr eaLnBrk="1" fontAlgn="auto" hangingPunct="1">
              <a:spcAft>
                <a:spcPts val="0"/>
              </a:spcAft>
              <a:defRPr/>
            </a:pPr>
            <a:r>
              <a:rPr lang="ru-RU" i="1" dirty="0" smtClean="0">
                <a:solidFill>
                  <a:srgbClr val="7030A0"/>
                </a:solidFill>
                <a:effectLst>
                  <a:outerShdw blurRad="38100" dist="38100" dir="2700000" algn="tl">
                    <a:srgbClr val="C0C0C0"/>
                  </a:outerShdw>
                </a:effectLst>
              </a:rPr>
              <a:t>Значение профессии </a:t>
            </a:r>
            <a:r>
              <a:rPr lang="ru-RU" i="1" dirty="0" smtClean="0">
                <a:solidFill>
                  <a:srgbClr val="00B0F0"/>
                </a:solidFill>
                <a:effectLst>
                  <a:outerShdw blurRad="38100" dist="38100" dir="2700000" algn="tl">
                    <a:srgbClr val="C0C0C0"/>
                  </a:outerShdw>
                </a:effectLst>
              </a:rPr>
              <a:t>Повар</a:t>
            </a:r>
            <a:endParaRPr lang="ru-RU" i="1" dirty="0" smtClean="0">
              <a:effectLst>
                <a:outerShdw blurRad="38100" dist="38100" dir="2700000" algn="tl">
                  <a:srgbClr val="C0C0C0"/>
                </a:outerShdw>
              </a:effectLst>
            </a:endParaRPr>
          </a:p>
        </p:txBody>
      </p:sp>
      <p:pic>
        <p:nvPicPr>
          <p:cNvPr id="31747" name="Picture 3"/>
          <p:cNvPicPr>
            <a:picLocks noGrp="1" noChangeAspect="1" noChangeArrowheads="1"/>
          </p:cNvPicPr>
          <p:nvPr>
            <p:ph idx="1"/>
          </p:nvPr>
        </p:nvPicPr>
        <p:blipFill>
          <a:blip r:embed="rId2" cstate="print"/>
          <a:srcRect/>
          <a:stretch>
            <a:fillRect/>
          </a:stretch>
        </p:blipFill>
        <p:spPr>
          <a:xfrm>
            <a:off x="357158" y="1857375"/>
            <a:ext cx="3143280" cy="4000500"/>
          </a:xfrm>
        </p:spPr>
      </p:pic>
      <p:sp>
        <p:nvSpPr>
          <p:cNvPr id="31748" name="TextBox 5"/>
          <p:cNvSpPr txBox="1">
            <a:spLocks noChangeArrowheads="1"/>
          </p:cNvSpPr>
          <p:nvPr/>
        </p:nvSpPr>
        <p:spPr bwMode="auto">
          <a:xfrm>
            <a:off x="5143500" y="2500313"/>
            <a:ext cx="184150" cy="369887"/>
          </a:xfrm>
          <a:prstGeom prst="rect">
            <a:avLst/>
          </a:prstGeom>
          <a:noFill/>
          <a:ln w="9525">
            <a:noFill/>
            <a:miter lim="800000"/>
            <a:headEnd/>
            <a:tailEnd/>
          </a:ln>
        </p:spPr>
        <p:txBody>
          <a:bodyPr wrap="none">
            <a:spAutoFit/>
          </a:bodyPr>
          <a:lstStyle/>
          <a:p>
            <a:endParaRPr lang="ru-RU">
              <a:latin typeface="Times New Roman" pitchFamily="18" charset="0"/>
            </a:endParaRPr>
          </a:p>
        </p:txBody>
      </p:sp>
      <p:sp>
        <p:nvSpPr>
          <p:cNvPr id="7" name="TextBox 6"/>
          <p:cNvSpPr txBox="1">
            <a:spLocks noChangeArrowheads="1"/>
          </p:cNvSpPr>
          <p:nvPr/>
        </p:nvSpPr>
        <p:spPr bwMode="auto">
          <a:xfrm>
            <a:off x="4000500" y="1571625"/>
            <a:ext cx="5143500" cy="1200150"/>
          </a:xfrm>
          <a:prstGeom prst="rect">
            <a:avLst/>
          </a:prstGeom>
          <a:noFill/>
          <a:ln w="9525">
            <a:noFill/>
            <a:miter lim="800000"/>
            <a:headEnd/>
            <a:tailEnd/>
          </a:ln>
        </p:spPr>
        <p:txBody>
          <a:bodyPr>
            <a:spAutoFit/>
          </a:bodyPr>
          <a:lstStyle/>
          <a:p>
            <a:pPr algn="ctr">
              <a:defRPr/>
            </a:pPr>
            <a:r>
              <a:rPr lang="ru-RU" sz="3600" b="1" i="1" dirty="0">
                <a:solidFill>
                  <a:srgbClr val="002060"/>
                </a:solidFill>
                <a:effectLst>
                  <a:outerShdw blurRad="38100" dist="38100" dir="2700000" algn="tl">
                    <a:srgbClr val="000000">
                      <a:alpha val="43137"/>
                    </a:srgbClr>
                  </a:outerShdw>
                </a:effectLst>
                <a:latin typeface="Times New Roman" pitchFamily="18" charset="0"/>
              </a:rPr>
              <a:t> Для</a:t>
            </a:r>
            <a:r>
              <a:rPr lang="ru-RU" sz="3600" b="1" i="1" dirty="0">
                <a:solidFill>
                  <a:srgbClr val="002060"/>
                </a:solidFill>
                <a:latin typeface="Times New Roman" pitchFamily="18" charset="0"/>
              </a:rPr>
              <a:t> </a:t>
            </a:r>
            <a:r>
              <a:rPr lang="ru-RU" sz="3600" b="1" i="1" dirty="0">
                <a:solidFill>
                  <a:srgbClr val="002060"/>
                </a:solidFill>
                <a:effectLst>
                  <a:outerShdw blurRad="38100" dist="38100" dir="2700000" algn="tl">
                    <a:srgbClr val="000000">
                      <a:alpha val="43137"/>
                    </a:srgbClr>
                  </a:outerShdw>
                </a:effectLst>
                <a:latin typeface="Times New Roman" pitchFamily="18" charset="0"/>
              </a:rPr>
              <a:t>человечества – </a:t>
            </a:r>
          </a:p>
          <a:p>
            <a:pPr algn="ctr">
              <a:defRPr/>
            </a:pPr>
            <a:r>
              <a:rPr lang="ru-RU" sz="3600" b="1" dirty="0">
                <a:solidFill>
                  <a:srgbClr val="002060"/>
                </a:solidFill>
                <a:effectLst>
                  <a:outerShdw blurRad="38100" dist="38100" dir="2700000" algn="tl">
                    <a:srgbClr val="000000">
                      <a:alpha val="43137"/>
                    </a:srgbClr>
                  </a:outerShdw>
                </a:effectLst>
                <a:latin typeface="Times New Roman" pitchFamily="18" charset="0"/>
              </a:rPr>
              <a:t>основа развития</a:t>
            </a:r>
          </a:p>
        </p:txBody>
      </p:sp>
      <p:sp>
        <p:nvSpPr>
          <p:cNvPr id="8" name="TextBox 7"/>
          <p:cNvSpPr txBox="1"/>
          <p:nvPr/>
        </p:nvSpPr>
        <p:spPr>
          <a:xfrm>
            <a:off x="3429000" y="2928938"/>
            <a:ext cx="5715000" cy="1077912"/>
          </a:xfrm>
          <a:prstGeom prst="rect">
            <a:avLst/>
          </a:prstGeom>
          <a:noFill/>
        </p:spPr>
        <p:txBody>
          <a:bodyPr>
            <a:spAutoFit/>
          </a:bodyPr>
          <a:lstStyle/>
          <a:p>
            <a:pPr fontAlgn="auto">
              <a:spcBef>
                <a:spcPts val="0"/>
              </a:spcBef>
              <a:spcAft>
                <a:spcPts val="0"/>
              </a:spcAft>
              <a:defRPr/>
            </a:pPr>
            <a:r>
              <a:rPr lang="ru-RU" sz="3200" b="1" i="1" dirty="0">
                <a:solidFill>
                  <a:srgbClr val="00B050"/>
                </a:solidFill>
                <a:effectLst>
                  <a:outerShdw blurRad="38100" dist="38100" dir="2700000" algn="tl">
                    <a:srgbClr val="000000">
                      <a:alpha val="43137"/>
                    </a:srgbClr>
                  </a:outerShdw>
                </a:effectLst>
                <a:latin typeface="+mn-lt"/>
              </a:rPr>
              <a:t>  Для моей будущей карьеры – </a:t>
            </a:r>
          </a:p>
          <a:p>
            <a:pPr fontAlgn="auto">
              <a:spcBef>
                <a:spcPts val="0"/>
              </a:spcBef>
              <a:spcAft>
                <a:spcPts val="0"/>
              </a:spcAft>
              <a:defRPr/>
            </a:pPr>
            <a:r>
              <a:rPr lang="ru-RU" sz="3200" b="1" dirty="0">
                <a:solidFill>
                  <a:srgbClr val="00B050"/>
                </a:solidFill>
                <a:effectLst>
                  <a:outerShdw blurRad="38100" dist="38100" dir="2700000" algn="tl">
                    <a:srgbClr val="000000">
                      <a:alpha val="43137"/>
                    </a:srgbClr>
                  </a:outerShdw>
                </a:effectLst>
                <a:latin typeface="+mn-lt"/>
              </a:rPr>
              <a:t>основа моей успешности</a:t>
            </a:r>
          </a:p>
        </p:txBody>
      </p:sp>
      <p:sp>
        <p:nvSpPr>
          <p:cNvPr id="9" name="TextBox 8"/>
          <p:cNvSpPr txBox="1"/>
          <p:nvPr/>
        </p:nvSpPr>
        <p:spPr>
          <a:xfrm>
            <a:off x="3571875" y="4500563"/>
            <a:ext cx="5135563" cy="1570037"/>
          </a:xfrm>
          <a:prstGeom prst="rect">
            <a:avLst/>
          </a:prstGeom>
          <a:noFill/>
        </p:spPr>
        <p:txBody>
          <a:bodyPr wrap="none">
            <a:spAutoFit/>
          </a:bodyPr>
          <a:lstStyle/>
          <a:p>
            <a:pPr fontAlgn="auto">
              <a:spcBef>
                <a:spcPts val="0"/>
              </a:spcBef>
              <a:spcAft>
                <a:spcPts val="0"/>
              </a:spcAft>
              <a:defRPr/>
            </a:pPr>
            <a:r>
              <a:rPr lang="ru-RU" sz="3200" b="1" i="1" dirty="0">
                <a:solidFill>
                  <a:schemeClr val="accent4">
                    <a:lumMod val="50000"/>
                  </a:schemeClr>
                </a:solidFill>
                <a:effectLst>
                  <a:outerShdw blurRad="38100" dist="38100" dir="2700000" algn="tl">
                    <a:srgbClr val="000000">
                      <a:alpha val="43137"/>
                    </a:srgbClr>
                  </a:outerShdw>
                </a:effectLst>
                <a:latin typeface="+mn-lt"/>
              </a:rPr>
              <a:t>Для моей будущей семьи – </a:t>
            </a:r>
          </a:p>
          <a:p>
            <a:pPr fontAlgn="auto">
              <a:spcBef>
                <a:spcPts val="0"/>
              </a:spcBef>
              <a:spcAft>
                <a:spcPts val="0"/>
              </a:spcAft>
              <a:defRPr/>
            </a:pPr>
            <a:r>
              <a:rPr lang="ru-RU" sz="3200" b="1" dirty="0">
                <a:solidFill>
                  <a:schemeClr val="accent4">
                    <a:lumMod val="50000"/>
                  </a:schemeClr>
                </a:solidFill>
                <a:effectLst>
                  <a:outerShdw blurRad="38100" dist="38100" dir="2700000" algn="tl">
                    <a:srgbClr val="000000">
                      <a:alpha val="43137"/>
                    </a:srgbClr>
                  </a:outerShdw>
                </a:effectLst>
                <a:latin typeface="+mn-lt"/>
              </a:rPr>
              <a:t>основа здоровья, счастья, </a:t>
            </a:r>
          </a:p>
          <a:p>
            <a:pPr fontAlgn="auto">
              <a:spcBef>
                <a:spcPts val="0"/>
              </a:spcBef>
              <a:spcAft>
                <a:spcPts val="0"/>
              </a:spcAft>
              <a:defRPr/>
            </a:pPr>
            <a:r>
              <a:rPr lang="ru-RU" sz="3200" b="1" dirty="0">
                <a:solidFill>
                  <a:schemeClr val="accent4">
                    <a:lumMod val="50000"/>
                  </a:schemeClr>
                </a:solidFill>
                <a:effectLst>
                  <a:outerShdw blurRad="38100" dist="38100" dir="2700000" algn="tl">
                    <a:srgbClr val="000000">
                      <a:alpha val="43137"/>
                    </a:srgbClr>
                  </a:outerShdw>
                </a:effectLst>
                <a:latin typeface="+mn-lt"/>
              </a:rPr>
              <a:t>успеха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wheel(4)">
                                      <p:cBhvr>
                                        <p:cTn id="7" dur="2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4" fill="hold" nodeType="clickEffect">
                                  <p:stCondLst>
                                    <p:cond delay="0"/>
                                  </p:stCondLst>
                                  <p:childTnLst>
                                    <p:set>
                                      <p:cBhvr>
                                        <p:cTn id="11" dur="1" fill="hold">
                                          <p:stCondLst>
                                            <p:cond delay="0"/>
                                          </p:stCondLst>
                                        </p:cTn>
                                        <p:tgtEl>
                                          <p:spTgt spid="7">
                                            <p:txEl>
                                              <p:pRg st="1" end="1"/>
                                            </p:txEl>
                                          </p:spTgt>
                                        </p:tgtEl>
                                        <p:attrNameLst>
                                          <p:attrName>style.visibility</p:attrName>
                                        </p:attrNameLst>
                                      </p:cBhvr>
                                      <p:to>
                                        <p:strVal val="visible"/>
                                      </p:to>
                                    </p:set>
                                    <p:animEffect transition="in" filter="wheel(4)">
                                      <p:cBhvr>
                                        <p:cTn id="12" dur="2000"/>
                                        <p:tgtEl>
                                          <p:spTgt spid="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animEffect transition="in" filter="wheel(4)">
                                      <p:cBhvr>
                                        <p:cTn id="17" dur="2000"/>
                                        <p:tgtEl>
                                          <p:spTgt spid="8">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4" fill="hold" nodeType="clickEffect">
                                  <p:stCondLst>
                                    <p:cond delay="0"/>
                                  </p:stCondLst>
                                  <p:childTnLst>
                                    <p:set>
                                      <p:cBhvr>
                                        <p:cTn id="21" dur="1" fill="hold">
                                          <p:stCondLst>
                                            <p:cond delay="0"/>
                                          </p:stCondLst>
                                        </p:cTn>
                                        <p:tgtEl>
                                          <p:spTgt spid="8">
                                            <p:txEl>
                                              <p:pRg st="1" end="1"/>
                                            </p:txEl>
                                          </p:spTgt>
                                        </p:tgtEl>
                                        <p:attrNameLst>
                                          <p:attrName>style.visibility</p:attrName>
                                        </p:attrNameLst>
                                      </p:cBhvr>
                                      <p:to>
                                        <p:strVal val="visible"/>
                                      </p:to>
                                    </p:set>
                                    <p:animEffect transition="in" filter="wheel(4)">
                                      <p:cBhvr>
                                        <p:cTn id="22" dur="2000"/>
                                        <p:tgtEl>
                                          <p:spTgt spid="8">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4"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wheel(4)">
                                      <p:cBhvr>
                                        <p:cTn id="27" dur="2000"/>
                                        <p:tgtEl>
                                          <p:spTgt spid="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1" presetClass="entr" presetSubtype="4" fill="hold" nodeType="clickEffect">
                                  <p:stCondLst>
                                    <p:cond delay="0"/>
                                  </p:stCondLst>
                                  <p:childTnLst>
                                    <p:set>
                                      <p:cBhvr>
                                        <p:cTn id="31" dur="1" fill="hold">
                                          <p:stCondLst>
                                            <p:cond delay="0"/>
                                          </p:stCondLst>
                                        </p:cTn>
                                        <p:tgtEl>
                                          <p:spTgt spid="9">
                                            <p:txEl>
                                              <p:pRg st="1" end="1"/>
                                            </p:txEl>
                                          </p:spTgt>
                                        </p:tgtEl>
                                        <p:attrNameLst>
                                          <p:attrName>style.visibility</p:attrName>
                                        </p:attrNameLst>
                                      </p:cBhvr>
                                      <p:to>
                                        <p:strVal val="visible"/>
                                      </p:to>
                                    </p:set>
                                    <p:animEffect transition="in" filter="wheel(4)">
                                      <p:cBhvr>
                                        <p:cTn id="32" dur="2000"/>
                                        <p:tgtEl>
                                          <p:spTgt spid="9">
                                            <p:txEl>
                                              <p:pRg st="1" end="1"/>
                                            </p:txEl>
                                          </p:spTgt>
                                        </p:tgtEl>
                                      </p:cBhvr>
                                    </p:animEffect>
                                  </p:childTnLst>
                                </p:cTn>
                              </p:par>
                              <p:par>
                                <p:cTn id="33" presetID="21" presetClass="entr" presetSubtype="4" fill="hold" nodeType="withEffect">
                                  <p:stCondLst>
                                    <p:cond delay="0"/>
                                  </p:stCondLst>
                                  <p:childTnLst>
                                    <p:set>
                                      <p:cBhvr>
                                        <p:cTn id="34" dur="1" fill="hold">
                                          <p:stCondLst>
                                            <p:cond delay="0"/>
                                          </p:stCondLst>
                                        </p:cTn>
                                        <p:tgtEl>
                                          <p:spTgt spid="9">
                                            <p:txEl>
                                              <p:pRg st="2" end="2"/>
                                            </p:txEl>
                                          </p:spTgt>
                                        </p:tgtEl>
                                        <p:attrNameLst>
                                          <p:attrName>style.visibility</p:attrName>
                                        </p:attrNameLst>
                                      </p:cBhvr>
                                      <p:to>
                                        <p:strVal val="visible"/>
                                      </p:to>
                                    </p:set>
                                    <p:animEffect transition="in" filter="wheel(4)">
                                      <p:cBhvr>
                                        <p:cTn id="35" dur="2000"/>
                                        <p:tgtEl>
                                          <p:spTgt spid="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10.5"/>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Апекс">
  <a:themeElements>
    <a:clrScheme name="Бумажная">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959</TotalTime>
  <Words>1110</Words>
  <Application>Microsoft Office PowerPoint</Application>
  <PresentationFormat>Экран (4:3)</PresentationFormat>
  <Paragraphs>95</Paragraphs>
  <Slides>27</Slides>
  <Notes>1</Notes>
  <HiddenSlides>0</HiddenSlides>
  <MMClips>0</MMClips>
  <ScaleCrop>false</ScaleCrop>
  <HeadingPairs>
    <vt:vector size="4" baseType="variant">
      <vt:variant>
        <vt:lpstr>Тема</vt:lpstr>
      </vt:variant>
      <vt:variant>
        <vt:i4>1</vt:i4>
      </vt:variant>
      <vt:variant>
        <vt:lpstr>Заголовки слайдов</vt:lpstr>
      </vt:variant>
      <vt:variant>
        <vt:i4>27</vt:i4>
      </vt:variant>
    </vt:vector>
  </HeadingPairs>
  <TitlesOfParts>
    <vt:vector size="28" baseType="lpstr">
      <vt:lpstr>Апекс</vt:lpstr>
      <vt:lpstr>Слайд 1</vt:lpstr>
      <vt:lpstr>Значение моей профессии</vt:lpstr>
      <vt:lpstr>Главная задача повара готовить не только вкусную,  но и здоровую пищу. Недаром говорят:  «Хороший повар – стоит доктора» </vt:lpstr>
      <vt:lpstr>Слайд 4</vt:lpstr>
      <vt:lpstr>Слайд 5</vt:lpstr>
      <vt:lpstr>Слайд 6</vt:lpstr>
      <vt:lpstr>Слайд 7</vt:lpstr>
      <vt:lpstr>Слайд 8</vt:lpstr>
      <vt:lpstr>Повар в России</vt:lpstr>
      <vt:lpstr>Кулинарные шедевры всегда сохранялись для потомков…</vt:lpstr>
      <vt:lpstr>Слайд 11</vt:lpstr>
      <vt:lpstr>Слайд 12</vt:lpstr>
      <vt:lpstr>Несколько интересных фактов из истории:</vt:lpstr>
      <vt:lpstr>Разновидности профессии</vt:lpstr>
      <vt:lpstr>Слайд 15</vt:lpstr>
      <vt:lpstr>Слайд 16</vt:lpstr>
      <vt:lpstr>Слайд 17</vt:lpstr>
      <vt:lpstr>Слайд 18</vt:lpstr>
      <vt:lpstr>Слайд 19</vt:lpstr>
      <vt:lpstr>Слайд 20</vt:lpstr>
      <vt:lpstr>Чтобы хорошо жить завтра, нужно хорошо учиться сегодня…</vt:lpstr>
      <vt:lpstr>Слайд 22</vt:lpstr>
      <vt:lpstr>Во все времена к повару относились с большим уважением. От его труда зависит здоровье и настроение людей.</vt:lpstr>
      <vt:lpstr>Блюда не только нужно уметь готовить, но и сервировать.  Сервировка стола - это вкус, это традиции, это искусство. От того как будет накрыт стол зависит то, как гости будут себя чувствовать. </vt:lpstr>
      <vt:lpstr>Слайд 25</vt:lpstr>
      <vt:lpstr>Слайд 26</vt:lpstr>
      <vt:lpstr>Значение профессии Повар</vt:lpstr>
    </vt:vector>
  </TitlesOfParts>
  <Company>МПУ-16</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Комп-9</dc:creator>
  <cp:lastModifiedBy>Admin</cp:lastModifiedBy>
  <cp:revision>122</cp:revision>
  <dcterms:created xsi:type="dcterms:W3CDTF">2008-12-09T10:08:30Z</dcterms:created>
  <dcterms:modified xsi:type="dcterms:W3CDTF">2016-06-14T17:19:20Z</dcterms:modified>
</cp:coreProperties>
</file>